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Default Extension="svg" ContentType="image/sv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60" r:id="rId3"/>
    <p:sldId id="261" r:id="rId4"/>
    <p:sldId id="299" r:id="rId5"/>
    <p:sldId id="257" r:id="rId6"/>
    <p:sldId id="262" r:id="rId7"/>
    <p:sldId id="293" r:id="rId8"/>
    <p:sldId id="306" r:id="rId9"/>
    <p:sldId id="287" r:id="rId10"/>
    <p:sldId id="314" r:id="rId11"/>
    <p:sldId id="315" r:id="rId12"/>
    <p:sldId id="316" r:id="rId13"/>
    <p:sldId id="284" r:id="rId14"/>
    <p:sldId id="307" r:id="rId15"/>
    <p:sldId id="308" r:id="rId16"/>
    <p:sldId id="283" r:id="rId17"/>
    <p:sldId id="291" r:id="rId18"/>
    <p:sldId id="267" r:id="rId19"/>
    <p:sldId id="309" r:id="rId20"/>
    <p:sldId id="269" r:id="rId2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0F3274-B124-4594-884C-03E90879A41C}" v="311" dt="2021-02-23T16:24:24.565"/>
    <p1510:client id="{B9CA348E-0798-43AF-9849-7CE9BDACDAD5}" v="938" dt="2021-02-23T17:59:56.699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 jasny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2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ł Pyclik" userId="6d1d9512d460d1ef" providerId="LiveId" clId="{E3894116-8E1A-4A32-8FDA-A9D8581D2A85}"/>
    <pc:docChg chg="undo custSel addSld delSld modSld">
      <pc:chgData name="Michał Pyclik" userId="6d1d9512d460d1ef" providerId="LiveId" clId="{E3894116-8E1A-4A32-8FDA-A9D8581D2A85}" dt="2021-02-22T15:31:15.691" v="1958" actId="20577"/>
      <pc:docMkLst>
        <pc:docMk/>
      </pc:docMkLst>
      <pc:sldChg chg="addSp delSp modSp mod setBg setClrOvrMap">
        <pc:chgData name="Michał Pyclik" userId="6d1d9512d460d1ef" providerId="LiveId" clId="{E3894116-8E1A-4A32-8FDA-A9D8581D2A85}" dt="2021-02-22T14:55:08.920" v="2" actId="26606"/>
        <pc:sldMkLst>
          <pc:docMk/>
          <pc:sldMk cId="3636598438" sldId="256"/>
        </pc:sldMkLst>
        <pc:spChg chg="mod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2" creationId="{E6E15E51-D699-4036-83A0-C7F2BEC206C4}"/>
          </ac:spMkLst>
        </pc:spChg>
        <pc:spChg chg="mod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3" creationId="{1B0AAE20-9690-4C6C-ABCD-E34A9E132EE0}"/>
          </ac:spMkLst>
        </pc:spChg>
        <pc:spChg chg="del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15" creationId="{46F1F2C8-798B-4CCE-A851-94AFAF350BED}"/>
          </ac:spMkLst>
        </pc:spChg>
        <pc:spChg chg="del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17" creationId="{755E9CD0-04B0-4A3C-B291-AD913379C713}"/>
          </ac:spMkLst>
        </pc:spChg>
        <pc:spChg chg="del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19" creationId="{1DD8BF3B-6066-418C-8D1A-75C5E396FC04}"/>
          </ac:spMkLst>
        </pc:spChg>
        <pc:spChg chg="del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21" creationId="{80BC66F9-7A74-4286-AD22-1174052CC22C}"/>
          </ac:spMkLst>
        </pc:spChg>
        <pc:spChg chg="del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23" creationId="{D8142CC3-2B5C-48E6-9DF0-6C8ACBAF23EF}"/>
          </ac:spMkLst>
        </pc:spChg>
        <pc:spChg chg="del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27" creationId="{46A89C79-8EF3-4AF9-B3D9-59A883F41C83}"/>
          </ac:spMkLst>
        </pc:spChg>
        <pc:spChg chg="del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29" creationId="{EFE5CE34-4543-42E5-B82C-1F3D12422CDD}"/>
          </ac:spMkLst>
        </pc:spChg>
        <pc:spChg chg="del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31" creationId="{72AF41FE-63D7-4695-81D2-66D2510E4486}"/>
          </ac:spMkLst>
        </pc:spChg>
        <pc:spChg chg="add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36" creationId="{26BDCA6B-3C9C-4213-A0D9-30BD5F0B073E}"/>
          </ac:spMkLst>
        </pc:spChg>
        <pc:spChg chg="add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38" creationId="{FDA12F62-867F-4684-B28B-E085D09DCC06}"/>
          </ac:spMkLst>
        </pc:spChg>
        <pc:cxnChg chg="del">
          <ac:chgData name="Michał Pyclik" userId="6d1d9512d460d1ef" providerId="LiveId" clId="{E3894116-8E1A-4A32-8FDA-A9D8581D2A85}" dt="2021-02-22T14:55:08.920" v="2" actId="26606"/>
          <ac:cxnSpMkLst>
            <pc:docMk/>
            <pc:sldMk cId="3636598438" sldId="256"/>
            <ac:cxnSpMk id="25" creationId="{7B2D303B-3DD0-4319-9EAD-361847FEC71D}"/>
          </ac:cxnSpMkLst>
        </pc:cxnChg>
      </pc:sldChg>
      <pc:sldChg chg="addSp delSp modSp mod setBg setClrOvrMap">
        <pc:chgData name="Michał Pyclik" userId="6d1d9512d460d1ef" providerId="LiveId" clId="{E3894116-8E1A-4A32-8FDA-A9D8581D2A85}" dt="2021-02-22T14:57:04.791" v="288" actId="20577"/>
        <pc:sldMkLst>
          <pc:docMk/>
          <pc:sldMk cId="1166270135" sldId="257"/>
        </pc:sldMkLst>
        <pc:spChg chg="mod">
          <ac:chgData name="Michał Pyclik" userId="6d1d9512d460d1ef" providerId="LiveId" clId="{E3894116-8E1A-4A32-8FDA-A9D8581D2A85}" dt="2021-02-22T14:55:15.395" v="5" actId="26606"/>
          <ac:spMkLst>
            <pc:docMk/>
            <pc:sldMk cId="1166270135" sldId="257"/>
            <ac:spMk id="2" creationId="{5D3F5FEC-ED95-4A5D-85A1-B4CDC294F0B9}"/>
          </ac:spMkLst>
        </pc:spChg>
        <pc:spChg chg="mod">
          <ac:chgData name="Michał Pyclik" userId="6d1d9512d460d1ef" providerId="LiveId" clId="{E3894116-8E1A-4A32-8FDA-A9D8581D2A85}" dt="2021-02-22T14:57:04.791" v="288" actId="20577"/>
          <ac:spMkLst>
            <pc:docMk/>
            <pc:sldMk cId="1166270135" sldId="257"/>
            <ac:spMk id="3" creationId="{DB63770A-FD3D-4F81-816A-2DEB60991919}"/>
          </ac:spMkLst>
        </pc:spChg>
        <pc:spChg chg="add del">
          <ac:chgData name="Michał Pyclik" userId="6d1d9512d460d1ef" providerId="LiveId" clId="{E3894116-8E1A-4A32-8FDA-A9D8581D2A85}" dt="2021-02-22T14:55:15.395" v="5" actId="26606"/>
          <ac:spMkLst>
            <pc:docMk/>
            <pc:sldMk cId="1166270135" sldId="257"/>
            <ac:spMk id="90" creationId="{907EF6B7-1338-4443-8C46-6A318D952DFD}"/>
          </ac:spMkLst>
        </pc:spChg>
        <pc:spChg chg="add del">
          <ac:chgData name="Michał Pyclik" userId="6d1d9512d460d1ef" providerId="LiveId" clId="{E3894116-8E1A-4A32-8FDA-A9D8581D2A85}" dt="2021-02-22T14:55:15.395" v="5" actId="26606"/>
          <ac:spMkLst>
            <pc:docMk/>
            <pc:sldMk cId="1166270135" sldId="257"/>
            <ac:spMk id="92" creationId="{DAAE4CDD-124C-4DCF-9584-B6033B545DD5}"/>
          </ac:spMkLst>
        </pc:spChg>
        <pc:spChg chg="add del">
          <ac:chgData name="Michał Pyclik" userId="6d1d9512d460d1ef" providerId="LiveId" clId="{E3894116-8E1A-4A32-8FDA-A9D8581D2A85}" dt="2021-02-22T14:55:15.395" v="5" actId="26606"/>
          <ac:spMkLst>
            <pc:docMk/>
            <pc:sldMk cId="1166270135" sldId="257"/>
            <ac:spMk id="94" creationId="{081E4A58-353D-44AE-B2FC-2A74E2E400F7}"/>
          </ac:spMkLst>
        </pc:spChg>
        <pc:spChg chg="add del">
          <ac:chgData name="Michał Pyclik" userId="6d1d9512d460d1ef" providerId="LiveId" clId="{E3894116-8E1A-4A32-8FDA-A9D8581D2A85}" dt="2021-02-22T14:55:15.380" v="4" actId="26606"/>
          <ac:spMkLst>
            <pc:docMk/>
            <pc:sldMk cId="1166270135" sldId="257"/>
            <ac:spMk id="99" creationId="{AD21898E-86C0-4C8A-A76C-DF33E844C87A}"/>
          </ac:spMkLst>
        </pc:spChg>
        <pc:spChg chg="add del">
          <ac:chgData name="Michał Pyclik" userId="6d1d9512d460d1ef" providerId="LiveId" clId="{E3894116-8E1A-4A32-8FDA-A9D8581D2A85}" dt="2021-02-22T14:55:15.380" v="4" actId="26606"/>
          <ac:spMkLst>
            <pc:docMk/>
            <pc:sldMk cId="1166270135" sldId="257"/>
            <ac:spMk id="101" creationId="{5C8F04BD-D093-45D0-B54C-50FDB308B4EE}"/>
          </ac:spMkLst>
        </pc:spChg>
        <pc:spChg chg="add">
          <ac:chgData name="Michał Pyclik" userId="6d1d9512d460d1ef" providerId="LiveId" clId="{E3894116-8E1A-4A32-8FDA-A9D8581D2A85}" dt="2021-02-22T14:55:15.395" v="5" actId="26606"/>
          <ac:spMkLst>
            <pc:docMk/>
            <pc:sldMk cId="1166270135" sldId="257"/>
            <ac:spMk id="103" creationId="{CB5DFCDA-694D-4637-8E9B-038575194349}"/>
          </ac:spMkLst>
        </pc:spChg>
        <pc:spChg chg="add">
          <ac:chgData name="Michał Pyclik" userId="6d1d9512d460d1ef" providerId="LiveId" clId="{E3894116-8E1A-4A32-8FDA-A9D8581D2A85}" dt="2021-02-22T14:55:15.395" v="5" actId="26606"/>
          <ac:spMkLst>
            <pc:docMk/>
            <pc:sldMk cId="1166270135" sldId="257"/>
            <ac:spMk id="104" creationId="{E4DB276E-BFF1-43F5-AB90-7ABA4B9A919A}"/>
          </ac:spMkLst>
        </pc:spChg>
      </pc:sldChg>
      <pc:sldChg chg="addSp delSp modSp mod setBg setClrOvrMap">
        <pc:chgData name="Michał Pyclik" userId="6d1d9512d460d1ef" providerId="LiveId" clId="{E3894116-8E1A-4A32-8FDA-A9D8581D2A85}" dt="2021-02-22T14:57:13.645" v="289" actId="26606"/>
        <pc:sldMkLst>
          <pc:docMk/>
          <pc:sldMk cId="678220985" sldId="260"/>
        </pc:sldMkLst>
        <pc:spChg chg="mod">
          <ac:chgData name="Michał Pyclik" userId="6d1d9512d460d1ef" providerId="LiveId" clId="{E3894116-8E1A-4A32-8FDA-A9D8581D2A85}" dt="2021-02-22T14:57:13.645" v="289" actId="26606"/>
          <ac:spMkLst>
            <pc:docMk/>
            <pc:sldMk cId="678220985" sldId="260"/>
            <ac:spMk id="2" creationId="{5D3F5FEC-ED95-4A5D-85A1-B4CDC294F0B9}"/>
          </ac:spMkLst>
        </pc:spChg>
        <pc:spChg chg="mod">
          <ac:chgData name="Michał Pyclik" userId="6d1d9512d460d1ef" providerId="LiveId" clId="{E3894116-8E1A-4A32-8FDA-A9D8581D2A85}" dt="2021-02-22T14:57:13.645" v="289" actId="26606"/>
          <ac:spMkLst>
            <pc:docMk/>
            <pc:sldMk cId="678220985" sldId="260"/>
            <ac:spMk id="3" creationId="{DB63770A-FD3D-4F81-816A-2DEB60991919}"/>
          </ac:spMkLst>
        </pc:spChg>
        <pc:spChg chg="del">
          <ac:chgData name="Michał Pyclik" userId="6d1d9512d460d1ef" providerId="LiveId" clId="{E3894116-8E1A-4A32-8FDA-A9D8581D2A85}" dt="2021-02-22T14:57:13.645" v="289" actId="26606"/>
          <ac:spMkLst>
            <pc:docMk/>
            <pc:sldMk cId="678220985" sldId="260"/>
            <ac:spMk id="23" creationId="{907EF6B7-1338-4443-8C46-6A318D952DFD}"/>
          </ac:spMkLst>
        </pc:spChg>
        <pc:spChg chg="del">
          <ac:chgData name="Michał Pyclik" userId="6d1d9512d460d1ef" providerId="LiveId" clId="{E3894116-8E1A-4A32-8FDA-A9D8581D2A85}" dt="2021-02-22T14:57:13.645" v="289" actId="26606"/>
          <ac:spMkLst>
            <pc:docMk/>
            <pc:sldMk cId="678220985" sldId="260"/>
            <ac:spMk id="25" creationId="{DAAE4CDD-124C-4DCF-9584-B6033B545DD5}"/>
          </ac:spMkLst>
        </pc:spChg>
        <pc:spChg chg="del">
          <ac:chgData name="Michał Pyclik" userId="6d1d9512d460d1ef" providerId="LiveId" clId="{E3894116-8E1A-4A32-8FDA-A9D8581D2A85}" dt="2021-02-22T14:57:13.645" v="289" actId="26606"/>
          <ac:spMkLst>
            <pc:docMk/>
            <pc:sldMk cId="678220985" sldId="260"/>
            <ac:spMk id="27" creationId="{081E4A58-353D-44AE-B2FC-2A74E2E400F7}"/>
          </ac:spMkLst>
        </pc:spChg>
        <pc:spChg chg="add">
          <ac:chgData name="Michał Pyclik" userId="6d1d9512d460d1ef" providerId="LiveId" clId="{E3894116-8E1A-4A32-8FDA-A9D8581D2A85}" dt="2021-02-22T14:57:13.645" v="289" actId="26606"/>
          <ac:spMkLst>
            <pc:docMk/>
            <pc:sldMk cId="678220985" sldId="260"/>
            <ac:spMk id="32" creationId="{AD21898E-86C0-4C8A-A76C-DF33E844C87A}"/>
          </ac:spMkLst>
        </pc:spChg>
        <pc:spChg chg="add">
          <ac:chgData name="Michał Pyclik" userId="6d1d9512d460d1ef" providerId="LiveId" clId="{E3894116-8E1A-4A32-8FDA-A9D8581D2A85}" dt="2021-02-22T14:57:13.645" v="289" actId="26606"/>
          <ac:spMkLst>
            <pc:docMk/>
            <pc:sldMk cId="678220985" sldId="260"/>
            <ac:spMk id="34" creationId="{5C8F04BD-D093-45D0-B54C-50FDB308B4EE}"/>
          </ac:spMkLst>
        </pc:spChg>
      </pc:sldChg>
      <pc:sldChg chg="addSp delSp modSp mod setBg setClrOvrMap">
        <pc:chgData name="Michał Pyclik" userId="6d1d9512d460d1ef" providerId="LiveId" clId="{E3894116-8E1A-4A32-8FDA-A9D8581D2A85}" dt="2021-02-22T14:58:49.441" v="306" actId="27636"/>
        <pc:sldMkLst>
          <pc:docMk/>
          <pc:sldMk cId="2773020274" sldId="261"/>
        </pc:sldMkLst>
        <pc:spChg chg="add mod">
          <ac:chgData name="Michał Pyclik" userId="6d1d9512d460d1ef" providerId="LiveId" clId="{E3894116-8E1A-4A32-8FDA-A9D8581D2A85}" dt="2021-02-22T14:58:49.441" v="306" actId="27636"/>
          <ac:spMkLst>
            <pc:docMk/>
            <pc:sldMk cId="2773020274" sldId="261"/>
            <ac:spMk id="3" creationId="{4B5461AA-E8EA-417D-BE93-092285967559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13" creationId="{A25AF11F-AB4E-47E8-8E1C-51BBA42DB768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14" creationId="{9485F149-E62A-403C-A7B7-BA1B7E959FAA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15" creationId="{FDD90B8E-43F9-4A13-B58A-06E00C98D778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16" creationId="{3A833156-4E5E-4F68-94CD-23926155F361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17" creationId="{2F0345FE-1E17-4797-8E97-22E3BB1EC46C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18" creationId="{3B788376-4990-4C02-ABDD-61242882BE87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19" creationId="{3702E8B0-BEC5-4F9F-A431-4759567D9678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20" creationId="{DE703879-07CF-463F-82BF-EB786C95CB0C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21" creationId="{944A96EA-F778-4365-8E3C-93105355AC60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22" creationId="{33F1A182-9190-47C7-B2DE-9AD6E12CD69A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23" creationId="{2C2516B4-FF82-4016-AC02-B914EA548B47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24" creationId="{891BCCE7-17F3-46CE-A21F-0140BE6F5961}"/>
          </ac:spMkLst>
        </pc:spChg>
        <pc:spChg chg="del">
          <ac:chgData name="Michał Pyclik" userId="6d1d9512d460d1ef" providerId="LiveId" clId="{E3894116-8E1A-4A32-8FDA-A9D8581D2A85}" dt="2021-02-22T14:58:25.401" v="295" actId="26606"/>
          <ac:spMkLst>
            <pc:docMk/>
            <pc:sldMk cId="2773020274" sldId="261"/>
            <ac:spMk id="34" creationId="{738F59A4-4431-460D-8E49-6E65C189A566}"/>
          </ac:spMkLst>
        </pc:spChg>
        <pc:spChg chg="add">
          <ac:chgData name="Michał Pyclik" userId="6d1d9512d460d1ef" providerId="LiveId" clId="{E3894116-8E1A-4A32-8FDA-A9D8581D2A85}" dt="2021-02-22T14:58:25.401" v="295" actId="26606"/>
          <ac:spMkLst>
            <pc:docMk/>
            <pc:sldMk cId="2773020274" sldId="261"/>
            <ac:spMk id="43" creationId="{CB5DFCDA-694D-4637-8E9B-038575194349}"/>
          </ac:spMkLst>
        </pc:spChg>
        <pc:spChg chg="add">
          <ac:chgData name="Michał Pyclik" userId="6d1d9512d460d1ef" providerId="LiveId" clId="{E3894116-8E1A-4A32-8FDA-A9D8581D2A85}" dt="2021-02-22T14:58:25.401" v="295" actId="26606"/>
          <ac:spMkLst>
            <pc:docMk/>
            <pc:sldMk cId="2773020274" sldId="261"/>
            <ac:spMk id="45" creationId="{E4DB276E-BFF1-43F5-AB90-7ABA4B9A919A}"/>
          </ac:spMkLst>
        </pc:spChg>
        <pc:grpChg chg="add mod">
          <ac:chgData name="Michał Pyclik" userId="6d1d9512d460d1ef" providerId="LiveId" clId="{E3894116-8E1A-4A32-8FDA-A9D8581D2A85}" dt="2021-02-22T14:58:10.701" v="291"/>
          <ac:grpSpMkLst>
            <pc:docMk/>
            <pc:sldMk cId="2773020274" sldId="261"/>
            <ac:grpSpMk id="7" creationId="{596363C2-35D8-4B02-9852-FB8E5A8028D0}"/>
          </ac:grpSpMkLst>
        </pc:grpChg>
        <pc:grpChg chg="add mod">
          <ac:chgData name="Michał Pyclik" userId="6d1d9512d460d1ef" providerId="LiveId" clId="{E3894116-8E1A-4A32-8FDA-A9D8581D2A85}" dt="2021-02-22T14:58:10.701" v="291"/>
          <ac:grpSpMkLst>
            <pc:docMk/>
            <pc:sldMk cId="2773020274" sldId="261"/>
            <ac:grpSpMk id="8" creationId="{A2E3902B-1F7D-4AAF-934A-990F9C433B8C}"/>
          </ac:grpSpMkLst>
        </pc:grpChg>
        <pc:grpChg chg="add mod">
          <ac:chgData name="Michał Pyclik" userId="6d1d9512d460d1ef" providerId="LiveId" clId="{E3894116-8E1A-4A32-8FDA-A9D8581D2A85}" dt="2021-02-22T14:58:10.701" v="291"/>
          <ac:grpSpMkLst>
            <pc:docMk/>
            <pc:sldMk cId="2773020274" sldId="261"/>
            <ac:grpSpMk id="9" creationId="{D3D509B0-BF86-4AC1-A6B0-339846A49484}"/>
          </ac:grpSpMkLst>
        </pc:grpChg>
        <pc:grpChg chg="add mod">
          <ac:chgData name="Michał Pyclik" userId="6d1d9512d460d1ef" providerId="LiveId" clId="{E3894116-8E1A-4A32-8FDA-A9D8581D2A85}" dt="2021-02-22T14:58:10.701" v="291"/>
          <ac:grpSpMkLst>
            <pc:docMk/>
            <pc:sldMk cId="2773020274" sldId="261"/>
            <ac:grpSpMk id="10" creationId="{283A1A99-F02F-4319-BA87-3965C8BC313C}"/>
          </ac:grpSpMkLst>
        </pc:grpChg>
        <pc:grpChg chg="add mod">
          <ac:chgData name="Michał Pyclik" userId="6d1d9512d460d1ef" providerId="LiveId" clId="{E3894116-8E1A-4A32-8FDA-A9D8581D2A85}" dt="2021-02-22T14:58:10.701" v="291"/>
          <ac:grpSpMkLst>
            <pc:docMk/>
            <pc:sldMk cId="2773020274" sldId="261"/>
            <ac:grpSpMk id="11" creationId="{28E18E02-C494-4696-B81F-5F98E7A9643A}"/>
          </ac:grpSpMkLst>
        </pc:grpChg>
        <pc:grpChg chg="add mod">
          <ac:chgData name="Michał Pyclik" userId="6d1d9512d460d1ef" providerId="LiveId" clId="{E3894116-8E1A-4A32-8FDA-A9D8581D2A85}" dt="2021-02-22T14:58:10.701" v="291"/>
          <ac:grpSpMkLst>
            <pc:docMk/>
            <pc:sldMk cId="2773020274" sldId="261"/>
            <ac:grpSpMk id="12" creationId="{9178EEB7-1111-4270-AEA8-F9EA5A62F875}"/>
          </ac:grpSpMkLst>
        </pc:grpChg>
        <pc:grpChg chg="del">
          <ac:chgData name="Michał Pyclik" userId="6d1d9512d460d1ef" providerId="LiveId" clId="{E3894116-8E1A-4A32-8FDA-A9D8581D2A85}" dt="2021-02-22T14:58:25.401" v="295" actId="26606"/>
          <ac:grpSpMkLst>
            <pc:docMk/>
            <pc:sldMk cId="2773020274" sldId="261"/>
            <ac:grpSpMk id="36" creationId="{8A919B9C-5C01-47E4-B2F2-45F589208ABF}"/>
          </ac:grpSpMkLst>
        </pc:grpChg>
        <pc:graphicFrameChg chg="del">
          <ac:chgData name="Michał Pyclik" userId="6d1d9512d460d1ef" providerId="LiveId" clId="{E3894116-8E1A-4A32-8FDA-A9D8581D2A85}" dt="2021-02-22T14:58:15.021" v="292" actId="478"/>
          <ac:graphicFrameMkLst>
            <pc:docMk/>
            <pc:sldMk cId="2773020274" sldId="261"/>
            <ac:graphicFrameMk id="29" creationId="{EC5F377D-9E4C-41A4-B95E-873CCE600BD8}"/>
          </ac:graphicFrameMkLst>
        </pc:graphicFrameChg>
      </pc:sldChg>
      <pc:sldChg chg="addSp delSp modSp mod">
        <pc:chgData name="Michał Pyclik" userId="6d1d9512d460d1ef" providerId="LiveId" clId="{E3894116-8E1A-4A32-8FDA-A9D8581D2A85}" dt="2021-02-22T15:00:59.141" v="686" actId="20577"/>
        <pc:sldMkLst>
          <pc:docMk/>
          <pc:sldMk cId="3529883448" sldId="262"/>
        </pc:sldMkLst>
        <pc:spChg chg="mod">
          <ac:chgData name="Michał Pyclik" userId="6d1d9512d460d1ef" providerId="LiveId" clId="{E3894116-8E1A-4A32-8FDA-A9D8581D2A85}" dt="2021-02-22T14:59:10.960" v="319" actId="26606"/>
          <ac:spMkLst>
            <pc:docMk/>
            <pc:sldMk cId="3529883448" sldId="262"/>
            <ac:spMk id="2" creationId="{5D3F5FEC-ED95-4A5D-85A1-B4CDC294F0B9}"/>
          </ac:spMkLst>
        </pc:spChg>
        <pc:spChg chg="mod">
          <ac:chgData name="Michał Pyclik" userId="6d1d9512d460d1ef" providerId="LiveId" clId="{E3894116-8E1A-4A32-8FDA-A9D8581D2A85}" dt="2021-02-22T15:00:59.141" v="686" actId="20577"/>
          <ac:spMkLst>
            <pc:docMk/>
            <pc:sldMk cId="3529883448" sldId="262"/>
            <ac:spMk id="3" creationId="{DB63770A-FD3D-4F81-816A-2DEB60991919}"/>
          </ac:spMkLst>
        </pc:spChg>
        <pc:spChg chg="del">
          <ac:chgData name="Michał Pyclik" userId="6d1d9512d460d1ef" providerId="LiveId" clId="{E3894116-8E1A-4A32-8FDA-A9D8581D2A85}" dt="2021-02-22T14:59:10.960" v="319" actId="26606"/>
          <ac:spMkLst>
            <pc:docMk/>
            <pc:sldMk cId="3529883448" sldId="262"/>
            <ac:spMk id="76" creationId="{907EF6B7-1338-4443-8C46-6A318D952DFD}"/>
          </ac:spMkLst>
        </pc:spChg>
        <pc:spChg chg="del">
          <ac:chgData name="Michał Pyclik" userId="6d1d9512d460d1ef" providerId="LiveId" clId="{E3894116-8E1A-4A32-8FDA-A9D8581D2A85}" dt="2021-02-22T14:59:10.960" v="319" actId="26606"/>
          <ac:spMkLst>
            <pc:docMk/>
            <pc:sldMk cId="3529883448" sldId="262"/>
            <ac:spMk id="78" creationId="{DAAE4CDD-124C-4DCF-9584-B6033B545DD5}"/>
          </ac:spMkLst>
        </pc:spChg>
        <pc:spChg chg="del">
          <ac:chgData name="Michał Pyclik" userId="6d1d9512d460d1ef" providerId="LiveId" clId="{E3894116-8E1A-4A32-8FDA-A9D8581D2A85}" dt="2021-02-22T14:59:10.960" v="319" actId="26606"/>
          <ac:spMkLst>
            <pc:docMk/>
            <pc:sldMk cId="3529883448" sldId="262"/>
            <ac:spMk id="80" creationId="{081E4A58-353D-44AE-B2FC-2A74E2E400F7}"/>
          </ac:spMkLst>
        </pc:spChg>
        <pc:spChg chg="add">
          <ac:chgData name="Michał Pyclik" userId="6d1d9512d460d1ef" providerId="LiveId" clId="{E3894116-8E1A-4A32-8FDA-A9D8581D2A85}" dt="2021-02-22T14:59:10.960" v="319" actId="26606"/>
          <ac:spMkLst>
            <pc:docMk/>
            <pc:sldMk cId="3529883448" sldId="262"/>
            <ac:spMk id="85" creationId="{D55CD764-972B-4CA5-A885-53E55C63E174}"/>
          </ac:spMkLst>
        </pc:spChg>
        <pc:spChg chg="add">
          <ac:chgData name="Michał Pyclik" userId="6d1d9512d460d1ef" providerId="LiveId" clId="{E3894116-8E1A-4A32-8FDA-A9D8581D2A85}" dt="2021-02-22T14:59:10.960" v="319" actId="26606"/>
          <ac:spMkLst>
            <pc:docMk/>
            <pc:sldMk cId="3529883448" sldId="262"/>
            <ac:spMk id="87" creationId="{34165AB3-7006-4430-BCE3-25476BE13322}"/>
          </ac:spMkLst>
        </pc:spChg>
        <pc:spChg chg="add">
          <ac:chgData name="Michał Pyclik" userId="6d1d9512d460d1ef" providerId="LiveId" clId="{E3894116-8E1A-4A32-8FDA-A9D8581D2A85}" dt="2021-02-22T14:59:10.960" v="319" actId="26606"/>
          <ac:spMkLst>
            <pc:docMk/>
            <pc:sldMk cId="3529883448" sldId="262"/>
            <ac:spMk id="111" creationId="{E3E51905-F374-4E1A-97CF-B741584B74D5}"/>
          </ac:spMkLst>
        </pc:spChg>
        <pc:grpChg chg="add">
          <ac:chgData name="Michał Pyclik" userId="6d1d9512d460d1ef" providerId="LiveId" clId="{E3894116-8E1A-4A32-8FDA-A9D8581D2A85}" dt="2021-02-22T14:59:10.960" v="319" actId="26606"/>
          <ac:grpSpMkLst>
            <pc:docMk/>
            <pc:sldMk cId="3529883448" sldId="262"/>
            <ac:grpSpMk id="89" creationId="{C57F67D8-2BFF-4661-AFAF-E2CE8B7DCE81}"/>
          </ac:grpSpMkLst>
        </pc:grpChg>
      </pc:sldChg>
      <pc:sldChg chg="modSp mod">
        <pc:chgData name="Michał Pyclik" userId="6d1d9512d460d1ef" providerId="LiveId" clId="{E3894116-8E1A-4A32-8FDA-A9D8581D2A85}" dt="2021-02-22T15:17:31.342" v="1788" actId="20577"/>
        <pc:sldMkLst>
          <pc:docMk/>
          <pc:sldMk cId="317403593" sldId="267"/>
        </pc:sldMkLst>
        <pc:graphicFrameChg chg="modGraphic">
          <ac:chgData name="Michał Pyclik" userId="6d1d9512d460d1ef" providerId="LiveId" clId="{E3894116-8E1A-4A32-8FDA-A9D8581D2A85}" dt="2021-02-22T15:17:31.342" v="1788" actId="20577"/>
          <ac:graphicFrameMkLst>
            <pc:docMk/>
            <pc:sldMk cId="317403593" sldId="267"/>
            <ac:graphicFrameMk id="5" creationId="{8A6F1CB6-2FB1-4CBA-B352-B14F3061A2C1}"/>
          </ac:graphicFrameMkLst>
        </pc:graphicFrameChg>
      </pc:sldChg>
      <pc:sldChg chg="addSp delSp modSp mod">
        <pc:chgData name="Michał Pyclik" userId="6d1d9512d460d1ef" providerId="LiveId" clId="{E3894116-8E1A-4A32-8FDA-A9D8581D2A85}" dt="2021-02-22T15:19:30.672" v="1798" actId="12100"/>
        <pc:sldMkLst>
          <pc:docMk/>
          <pc:sldMk cId="7603465" sldId="268"/>
        </pc:sldMkLst>
        <pc:graphicFrameChg chg="del modGraphic">
          <ac:chgData name="Michał Pyclik" userId="6d1d9512d460d1ef" providerId="LiveId" clId="{E3894116-8E1A-4A32-8FDA-A9D8581D2A85}" dt="2021-02-22T15:18:00.352" v="1790" actId="478"/>
          <ac:graphicFrameMkLst>
            <pc:docMk/>
            <pc:sldMk cId="7603465" sldId="268"/>
            <ac:graphicFrameMk id="4" creationId="{05BC411B-2B75-473C-A4E3-3C4816133222}"/>
          </ac:graphicFrameMkLst>
        </pc:graphicFrameChg>
        <pc:graphicFrameChg chg="add mod">
          <ac:chgData name="Michał Pyclik" userId="6d1d9512d460d1ef" providerId="LiveId" clId="{E3894116-8E1A-4A32-8FDA-A9D8581D2A85}" dt="2021-02-22T15:19:30.672" v="1798" actId="12100"/>
          <ac:graphicFrameMkLst>
            <pc:docMk/>
            <pc:sldMk cId="7603465" sldId="268"/>
            <ac:graphicFrameMk id="8" creationId="{2041ED86-20A9-4FA5-9C86-ECC485E6042D}"/>
          </ac:graphicFrameMkLst>
        </pc:graphicFrameChg>
      </pc:sldChg>
      <pc:sldChg chg="addSp delSp modSp mod setClrOvrMap">
        <pc:chgData name="Michał Pyclik" userId="6d1d9512d460d1ef" providerId="LiveId" clId="{E3894116-8E1A-4A32-8FDA-A9D8581D2A85}" dt="2021-02-22T15:20:14.717" v="1855" actId="20577"/>
        <pc:sldMkLst>
          <pc:docMk/>
          <pc:sldMk cId="163805568" sldId="269"/>
        </pc:sldMkLst>
        <pc:spChg chg="mod">
          <ac:chgData name="Michał Pyclik" userId="6d1d9512d460d1ef" providerId="LiveId" clId="{E3894116-8E1A-4A32-8FDA-A9D8581D2A85}" dt="2021-02-22T15:19:40.122" v="1799" actId="26606"/>
          <ac:spMkLst>
            <pc:docMk/>
            <pc:sldMk cId="163805568" sldId="269"/>
            <ac:spMk id="2" creationId="{CAF01737-518B-4FF8-9E90-5C43C3F3688A}"/>
          </ac:spMkLst>
        </pc:spChg>
        <pc:spChg chg="mod">
          <ac:chgData name="Michał Pyclik" userId="6d1d9512d460d1ef" providerId="LiveId" clId="{E3894116-8E1A-4A32-8FDA-A9D8581D2A85}" dt="2021-02-22T15:20:14.717" v="1855" actId="20577"/>
          <ac:spMkLst>
            <pc:docMk/>
            <pc:sldMk cId="163805568" sldId="269"/>
            <ac:spMk id="3" creationId="{1436EBC3-D4D5-4A89-9B48-F7A4500A65B7}"/>
          </ac:spMkLst>
        </pc:spChg>
        <pc:spChg chg="del">
          <ac:chgData name="Michał Pyclik" userId="6d1d9512d460d1ef" providerId="LiveId" clId="{E3894116-8E1A-4A32-8FDA-A9D8581D2A85}" dt="2021-02-22T15:19:40.122" v="1799" actId="26606"/>
          <ac:spMkLst>
            <pc:docMk/>
            <pc:sldMk cId="163805568" sldId="269"/>
            <ac:spMk id="80" creationId="{907EF6B7-1338-4443-8C46-6A318D952DFD}"/>
          </ac:spMkLst>
        </pc:spChg>
        <pc:spChg chg="del">
          <ac:chgData name="Michał Pyclik" userId="6d1d9512d460d1ef" providerId="LiveId" clId="{E3894116-8E1A-4A32-8FDA-A9D8581D2A85}" dt="2021-02-22T15:19:40.122" v="1799" actId="26606"/>
          <ac:spMkLst>
            <pc:docMk/>
            <pc:sldMk cId="163805568" sldId="269"/>
            <ac:spMk id="82" creationId="{DAAE4CDD-124C-4DCF-9584-B6033B545DD5}"/>
          </ac:spMkLst>
        </pc:spChg>
        <pc:spChg chg="del">
          <ac:chgData name="Michał Pyclik" userId="6d1d9512d460d1ef" providerId="LiveId" clId="{E3894116-8E1A-4A32-8FDA-A9D8581D2A85}" dt="2021-02-22T15:19:40.122" v="1799" actId="26606"/>
          <ac:spMkLst>
            <pc:docMk/>
            <pc:sldMk cId="163805568" sldId="269"/>
            <ac:spMk id="84" creationId="{081E4A58-353D-44AE-B2FC-2A74E2E400F7}"/>
          </ac:spMkLst>
        </pc:spChg>
        <pc:spChg chg="add">
          <ac:chgData name="Michał Pyclik" userId="6d1d9512d460d1ef" providerId="LiveId" clId="{E3894116-8E1A-4A32-8FDA-A9D8581D2A85}" dt="2021-02-22T15:19:40.122" v="1799" actId="26606"/>
          <ac:spMkLst>
            <pc:docMk/>
            <pc:sldMk cId="163805568" sldId="269"/>
            <ac:spMk id="90" creationId="{9228552E-C8B1-4A80-8448-0787CE0FC704}"/>
          </ac:spMkLst>
        </pc:spChg>
        <pc:picChg chg="add">
          <ac:chgData name="Michał Pyclik" userId="6d1d9512d460d1ef" providerId="LiveId" clId="{E3894116-8E1A-4A32-8FDA-A9D8581D2A85}" dt="2021-02-22T15:19:40.122" v="1799" actId="26606"/>
          <ac:picMkLst>
            <pc:docMk/>
            <pc:sldMk cId="163805568" sldId="269"/>
            <ac:picMk id="86" creationId="{9C3A7F12-0168-4C6E-93AA-5A6ACF484F54}"/>
          </ac:picMkLst>
        </pc:picChg>
      </pc:sldChg>
      <pc:sldChg chg="addSp modSp mod setBg">
        <pc:chgData name="Michał Pyclik" userId="6d1d9512d460d1ef" providerId="LiveId" clId="{E3894116-8E1A-4A32-8FDA-A9D8581D2A85}" dt="2021-02-22T15:16:16.197" v="1611" actId="14100"/>
        <pc:sldMkLst>
          <pc:docMk/>
          <pc:sldMk cId="3786083237" sldId="283"/>
        </pc:sldMkLst>
        <pc:spChg chg="add">
          <ac:chgData name="Michał Pyclik" userId="6d1d9512d460d1ef" providerId="LiveId" clId="{E3894116-8E1A-4A32-8FDA-A9D8581D2A85}" dt="2021-02-22T15:16:11.882" v="1610" actId="26606"/>
          <ac:spMkLst>
            <pc:docMk/>
            <pc:sldMk cId="3786083237" sldId="283"/>
            <ac:spMk id="7" creationId="{85016AEC-0320-4ED0-8ECB-FE11DDDFE17A}"/>
          </ac:spMkLst>
        </pc:spChg>
        <pc:spChg chg="add">
          <ac:chgData name="Michał Pyclik" userId="6d1d9512d460d1ef" providerId="LiveId" clId="{E3894116-8E1A-4A32-8FDA-A9D8581D2A85}" dt="2021-02-22T15:16:11.882" v="1610" actId="26606"/>
          <ac:spMkLst>
            <pc:docMk/>
            <pc:sldMk cId="3786083237" sldId="283"/>
            <ac:spMk id="9" creationId="{CCB2C00A-E659-4691-AFB4-28255172920B}"/>
          </ac:spMkLst>
        </pc:spChg>
        <pc:spChg chg="add">
          <ac:chgData name="Michał Pyclik" userId="6d1d9512d460d1ef" providerId="LiveId" clId="{E3894116-8E1A-4A32-8FDA-A9D8581D2A85}" dt="2021-02-22T15:16:11.882" v="1610" actId="26606"/>
          <ac:spMkLst>
            <pc:docMk/>
            <pc:sldMk cId="3786083237" sldId="283"/>
            <ac:spMk id="11" creationId="{B78FD84C-74B5-451D-8F0A-1E19EC3D9DAC}"/>
          </ac:spMkLst>
        </pc:spChg>
        <pc:graphicFrameChg chg="mod modGraphic">
          <ac:chgData name="Michał Pyclik" userId="6d1d9512d460d1ef" providerId="LiveId" clId="{E3894116-8E1A-4A32-8FDA-A9D8581D2A85}" dt="2021-02-22T15:16:16.197" v="1611" actId="14100"/>
          <ac:graphicFrameMkLst>
            <pc:docMk/>
            <pc:sldMk cId="3786083237" sldId="283"/>
            <ac:graphicFrameMk id="2" creationId="{9D30251B-198A-448C-B0CE-2DAE16F92312}"/>
          </ac:graphicFrameMkLst>
        </pc:graphicFrameChg>
      </pc:sldChg>
      <pc:sldChg chg="addSp delSp modSp mod">
        <pc:chgData name="Michał Pyclik" userId="6d1d9512d460d1ef" providerId="LiveId" clId="{E3894116-8E1A-4A32-8FDA-A9D8581D2A85}" dt="2021-02-22T15:08:01.641" v="1479" actId="20577"/>
        <pc:sldMkLst>
          <pc:docMk/>
          <pc:sldMk cId="39300856" sldId="284"/>
        </pc:sldMkLst>
        <pc:spChg chg="mod">
          <ac:chgData name="Michał Pyclik" userId="6d1d9512d460d1ef" providerId="LiveId" clId="{E3894116-8E1A-4A32-8FDA-A9D8581D2A85}" dt="2021-02-22T15:04:36.091" v="1278" actId="26606"/>
          <ac:spMkLst>
            <pc:docMk/>
            <pc:sldMk cId="39300856" sldId="284"/>
            <ac:spMk id="2" creationId="{4358A3FF-F177-4159-8663-8B3FAB10D6C5}"/>
          </ac:spMkLst>
        </pc:spChg>
        <pc:spChg chg="del">
          <ac:chgData name="Michał Pyclik" userId="6d1d9512d460d1ef" providerId="LiveId" clId="{E3894116-8E1A-4A32-8FDA-A9D8581D2A85}" dt="2021-02-22T15:04:36.091" v="1278" actId="26606"/>
          <ac:spMkLst>
            <pc:docMk/>
            <pc:sldMk cId="39300856" sldId="284"/>
            <ac:spMk id="36" creationId="{6C4028FD-8BAA-4A19-BFDE-594D991B7552}"/>
          </ac:spMkLst>
        </pc:spChg>
        <pc:spChg chg="add">
          <ac:chgData name="Michał Pyclik" userId="6d1d9512d460d1ef" providerId="LiveId" clId="{E3894116-8E1A-4A32-8FDA-A9D8581D2A85}" dt="2021-02-22T15:04:36.091" v="1278" actId="26606"/>
          <ac:spMkLst>
            <pc:docMk/>
            <pc:sldMk cId="39300856" sldId="284"/>
            <ac:spMk id="41" creationId="{85016AEC-0320-4ED0-8ECB-FE11DDDFE17A}"/>
          </ac:spMkLst>
        </pc:spChg>
        <pc:spChg chg="add">
          <ac:chgData name="Michał Pyclik" userId="6d1d9512d460d1ef" providerId="LiveId" clId="{E3894116-8E1A-4A32-8FDA-A9D8581D2A85}" dt="2021-02-22T15:04:36.091" v="1278" actId="26606"/>
          <ac:spMkLst>
            <pc:docMk/>
            <pc:sldMk cId="39300856" sldId="284"/>
            <ac:spMk id="43" creationId="{CCB2C00A-E659-4691-AFB4-28255172920B}"/>
          </ac:spMkLst>
        </pc:spChg>
        <pc:spChg chg="add">
          <ac:chgData name="Michał Pyclik" userId="6d1d9512d460d1ef" providerId="LiveId" clId="{E3894116-8E1A-4A32-8FDA-A9D8581D2A85}" dt="2021-02-22T15:04:36.091" v="1278" actId="26606"/>
          <ac:spMkLst>
            <pc:docMk/>
            <pc:sldMk cId="39300856" sldId="284"/>
            <ac:spMk id="45" creationId="{B78FD84C-74B5-451D-8F0A-1E19EC3D9DAC}"/>
          </ac:spMkLst>
        </pc:spChg>
        <pc:graphicFrameChg chg="mod modGraphic">
          <ac:chgData name="Michał Pyclik" userId="6d1d9512d460d1ef" providerId="LiveId" clId="{E3894116-8E1A-4A32-8FDA-A9D8581D2A85}" dt="2021-02-22T15:08:01.641" v="1479" actId="20577"/>
          <ac:graphicFrameMkLst>
            <pc:docMk/>
            <pc:sldMk cId="39300856" sldId="284"/>
            <ac:graphicFrameMk id="6" creationId="{F09277A2-25A7-43A4-80C6-D79664AEEEE5}"/>
          </ac:graphicFrameMkLst>
        </pc:graphicFrameChg>
      </pc:sldChg>
      <pc:sldChg chg="addSp delSp modSp mod">
        <pc:chgData name="Michał Pyclik" userId="6d1d9512d460d1ef" providerId="LiveId" clId="{E3894116-8E1A-4A32-8FDA-A9D8581D2A85}" dt="2021-02-22T15:09:54.416" v="1609" actId="14100"/>
        <pc:sldMkLst>
          <pc:docMk/>
          <pc:sldMk cId="2033026073" sldId="285"/>
        </pc:sldMkLst>
        <pc:spChg chg="del">
          <ac:chgData name="Michał Pyclik" userId="6d1d9512d460d1ef" providerId="LiveId" clId="{E3894116-8E1A-4A32-8FDA-A9D8581D2A85}" dt="2021-02-22T15:09:42.886" v="1608" actId="26606"/>
          <ac:spMkLst>
            <pc:docMk/>
            <pc:sldMk cId="2033026073" sldId="285"/>
            <ac:spMk id="71" creationId="{8FC9BE17-9A7B-462D-AE50-3D8777387304}"/>
          </ac:spMkLst>
        </pc:spChg>
        <pc:spChg chg="del">
          <ac:chgData name="Michał Pyclik" userId="6d1d9512d460d1ef" providerId="LiveId" clId="{E3894116-8E1A-4A32-8FDA-A9D8581D2A85}" dt="2021-02-22T15:09:42.886" v="1608" actId="26606"/>
          <ac:spMkLst>
            <pc:docMk/>
            <pc:sldMk cId="2033026073" sldId="285"/>
            <ac:spMk id="73" creationId="{3EBE8569-6AEC-4B8C-8D53-2DE337CDBA65}"/>
          </ac:spMkLst>
        </pc:spChg>
        <pc:spChg chg="del">
          <ac:chgData name="Michał Pyclik" userId="6d1d9512d460d1ef" providerId="LiveId" clId="{E3894116-8E1A-4A32-8FDA-A9D8581D2A85}" dt="2021-02-22T15:09:42.886" v="1608" actId="26606"/>
          <ac:spMkLst>
            <pc:docMk/>
            <pc:sldMk cId="2033026073" sldId="285"/>
            <ac:spMk id="75" creationId="{55D4142C-5077-457F-A6AD-3FECFDB39685}"/>
          </ac:spMkLst>
        </pc:spChg>
        <pc:spChg chg="del">
          <ac:chgData name="Michał Pyclik" userId="6d1d9512d460d1ef" providerId="LiveId" clId="{E3894116-8E1A-4A32-8FDA-A9D8581D2A85}" dt="2021-02-22T15:09:42.886" v="1608" actId="26606"/>
          <ac:spMkLst>
            <pc:docMk/>
            <pc:sldMk cId="2033026073" sldId="285"/>
            <ac:spMk id="77" creationId="{7A5F0580-5EE9-419F-96EE-B6529EF6E7D0}"/>
          </ac:spMkLst>
        </pc:spChg>
        <pc:spChg chg="add">
          <ac:chgData name="Michał Pyclik" userId="6d1d9512d460d1ef" providerId="LiveId" clId="{E3894116-8E1A-4A32-8FDA-A9D8581D2A85}" dt="2021-02-22T15:09:42.886" v="1608" actId="26606"/>
          <ac:spMkLst>
            <pc:docMk/>
            <pc:sldMk cId="2033026073" sldId="285"/>
            <ac:spMk id="82" creationId="{85016AEC-0320-4ED0-8ECB-FE11DDDFE17A}"/>
          </ac:spMkLst>
        </pc:spChg>
        <pc:spChg chg="add">
          <ac:chgData name="Michał Pyclik" userId="6d1d9512d460d1ef" providerId="LiveId" clId="{E3894116-8E1A-4A32-8FDA-A9D8581D2A85}" dt="2021-02-22T15:09:42.886" v="1608" actId="26606"/>
          <ac:spMkLst>
            <pc:docMk/>
            <pc:sldMk cId="2033026073" sldId="285"/>
            <ac:spMk id="84" creationId="{CCB2C00A-E659-4691-AFB4-28255172920B}"/>
          </ac:spMkLst>
        </pc:spChg>
        <pc:spChg chg="add">
          <ac:chgData name="Michał Pyclik" userId="6d1d9512d460d1ef" providerId="LiveId" clId="{E3894116-8E1A-4A32-8FDA-A9D8581D2A85}" dt="2021-02-22T15:09:42.886" v="1608" actId="26606"/>
          <ac:spMkLst>
            <pc:docMk/>
            <pc:sldMk cId="2033026073" sldId="285"/>
            <ac:spMk id="86" creationId="{B78FD84C-74B5-451D-8F0A-1E19EC3D9DAC}"/>
          </ac:spMkLst>
        </pc:spChg>
        <pc:graphicFrameChg chg="mod modGraphic">
          <ac:chgData name="Michał Pyclik" userId="6d1d9512d460d1ef" providerId="LiveId" clId="{E3894116-8E1A-4A32-8FDA-A9D8581D2A85}" dt="2021-02-22T15:09:54.416" v="1609" actId="14100"/>
          <ac:graphicFrameMkLst>
            <pc:docMk/>
            <pc:sldMk cId="2033026073" sldId="285"/>
            <ac:graphicFrameMk id="6" creationId="{F09277A2-25A7-43A4-80C6-D79664AEEEE5}"/>
          </ac:graphicFrameMkLst>
        </pc:graphicFrameChg>
        <pc:picChg chg="del">
          <ac:chgData name="Michał Pyclik" userId="6d1d9512d460d1ef" providerId="LiveId" clId="{E3894116-8E1A-4A32-8FDA-A9D8581D2A85}" dt="2021-02-22T15:09:40.769" v="1607" actId="478"/>
          <ac:picMkLst>
            <pc:docMk/>
            <pc:sldMk cId="2033026073" sldId="285"/>
            <ac:picMk id="1026" creationId="{D2D0497A-4017-469F-9399-7A79702C93B8}"/>
          </ac:picMkLst>
        </pc:picChg>
      </pc:sldChg>
      <pc:sldChg chg="addSp modSp mod">
        <pc:chgData name="Michał Pyclik" userId="6d1d9512d460d1ef" providerId="LiveId" clId="{E3894116-8E1A-4A32-8FDA-A9D8581D2A85}" dt="2021-02-22T15:09:36.266" v="1606" actId="20577"/>
        <pc:sldMkLst>
          <pc:docMk/>
          <pc:sldMk cId="2085891405" sldId="286"/>
        </pc:sldMkLst>
        <pc:spChg chg="add">
          <ac:chgData name="Michał Pyclik" userId="6d1d9512d460d1ef" providerId="LiveId" clId="{E3894116-8E1A-4A32-8FDA-A9D8581D2A85}" dt="2021-02-22T15:08:15.391" v="1480" actId="26606"/>
          <ac:spMkLst>
            <pc:docMk/>
            <pc:sldMk cId="2085891405" sldId="286"/>
            <ac:spMk id="11" creationId="{85016AEC-0320-4ED0-8ECB-FE11DDDFE17A}"/>
          </ac:spMkLst>
        </pc:spChg>
        <pc:spChg chg="add">
          <ac:chgData name="Michał Pyclik" userId="6d1d9512d460d1ef" providerId="LiveId" clId="{E3894116-8E1A-4A32-8FDA-A9D8581D2A85}" dt="2021-02-22T15:08:15.391" v="1480" actId="26606"/>
          <ac:spMkLst>
            <pc:docMk/>
            <pc:sldMk cId="2085891405" sldId="286"/>
            <ac:spMk id="13" creationId="{CCB2C00A-E659-4691-AFB4-28255172920B}"/>
          </ac:spMkLst>
        </pc:spChg>
        <pc:spChg chg="add">
          <ac:chgData name="Michał Pyclik" userId="6d1d9512d460d1ef" providerId="LiveId" clId="{E3894116-8E1A-4A32-8FDA-A9D8581D2A85}" dt="2021-02-22T15:08:15.391" v="1480" actId="26606"/>
          <ac:spMkLst>
            <pc:docMk/>
            <pc:sldMk cId="2085891405" sldId="286"/>
            <ac:spMk id="15" creationId="{B78FD84C-74B5-451D-8F0A-1E19EC3D9DAC}"/>
          </ac:spMkLst>
        </pc:spChg>
        <pc:graphicFrameChg chg="mod modGraphic">
          <ac:chgData name="Michał Pyclik" userId="6d1d9512d460d1ef" providerId="LiveId" clId="{E3894116-8E1A-4A32-8FDA-A9D8581D2A85}" dt="2021-02-22T15:09:36.266" v="1606" actId="20577"/>
          <ac:graphicFrameMkLst>
            <pc:docMk/>
            <pc:sldMk cId="2085891405" sldId="286"/>
            <ac:graphicFrameMk id="6" creationId="{F09277A2-25A7-43A4-80C6-D79664AEEEE5}"/>
          </ac:graphicFrameMkLst>
        </pc:graphicFrameChg>
      </pc:sldChg>
      <pc:sldChg chg="addSp delSp modSp mod setBg setClrOvrMap">
        <pc:chgData name="Michał Pyclik" userId="6d1d9512d460d1ef" providerId="LiveId" clId="{E3894116-8E1A-4A32-8FDA-A9D8581D2A85}" dt="2021-02-22T15:22:59.451" v="1895" actId="20577"/>
        <pc:sldMkLst>
          <pc:docMk/>
          <pc:sldMk cId="3819317856" sldId="287"/>
        </pc:sldMkLst>
        <pc:spChg chg="mod">
          <ac:chgData name="Michał Pyclik" userId="6d1d9512d460d1ef" providerId="LiveId" clId="{E3894116-8E1A-4A32-8FDA-A9D8581D2A85}" dt="2021-02-22T15:22:25.540" v="1888" actId="26606"/>
          <ac:spMkLst>
            <pc:docMk/>
            <pc:sldMk cId="3819317856" sldId="287"/>
            <ac:spMk id="2" creationId="{CAF01737-518B-4FF8-9E90-5C43C3F3688A}"/>
          </ac:spMkLst>
        </pc:spChg>
        <pc:spChg chg="mod ord">
          <ac:chgData name="Michał Pyclik" userId="6d1d9512d460d1ef" providerId="LiveId" clId="{E3894116-8E1A-4A32-8FDA-A9D8581D2A85}" dt="2021-02-22T15:22:59.451" v="1895" actId="20577"/>
          <ac:spMkLst>
            <pc:docMk/>
            <pc:sldMk cId="3819317856" sldId="287"/>
            <ac:spMk id="3" creationId="{1436EBC3-D4D5-4A89-9B48-F7A4500A65B7}"/>
          </ac:spMkLst>
        </pc:spChg>
        <pc:spChg chg="del">
          <ac:chgData name="Michał Pyclik" userId="6d1d9512d460d1ef" providerId="LiveId" clId="{E3894116-8E1A-4A32-8FDA-A9D8581D2A85}" dt="2021-02-22T15:22:25.540" v="1888" actId="26606"/>
          <ac:spMkLst>
            <pc:docMk/>
            <pc:sldMk cId="3819317856" sldId="287"/>
            <ac:spMk id="87" creationId="{201CC55D-ED54-4C5C-95E6-10947BD1103B}"/>
          </ac:spMkLst>
        </pc:spChg>
        <pc:spChg chg="del">
          <ac:chgData name="Michał Pyclik" userId="6d1d9512d460d1ef" providerId="LiveId" clId="{E3894116-8E1A-4A32-8FDA-A9D8581D2A85}" dt="2021-02-22T15:22:25.540" v="1888" actId="26606"/>
          <ac:spMkLst>
            <pc:docMk/>
            <pc:sldMk cId="3819317856" sldId="287"/>
            <ac:spMk id="93" creationId="{3873B707-463F-40B0-8227-E8CC6C67EB25}"/>
          </ac:spMkLst>
        </pc:spChg>
        <pc:spChg chg="del">
          <ac:chgData name="Michał Pyclik" userId="6d1d9512d460d1ef" providerId="LiveId" clId="{E3894116-8E1A-4A32-8FDA-A9D8581D2A85}" dt="2021-02-22T15:22:25.540" v="1888" actId="26606"/>
          <ac:spMkLst>
            <pc:docMk/>
            <pc:sldMk cId="3819317856" sldId="287"/>
            <ac:spMk id="95" creationId="{C13237C8-E62C-4F0D-A318-BD6FB6C2D138}"/>
          </ac:spMkLst>
        </pc:spChg>
        <pc:spChg chg="del">
          <ac:chgData name="Michał Pyclik" userId="6d1d9512d460d1ef" providerId="LiveId" clId="{E3894116-8E1A-4A32-8FDA-A9D8581D2A85}" dt="2021-02-22T15:22:25.540" v="1888" actId="26606"/>
          <ac:spMkLst>
            <pc:docMk/>
            <pc:sldMk cId="3819317856" sldId="287"/>
            <ac:spMk id="97" creationId="{19C9EAEA-39D0-4B0E-A0EB-51E7B26740B1}"/>
          </ac:spMkLst>
        </pc:spChg>
        <pc:spChg chg="add del">
          <ac:chgData name="Michał Pyclik" userId="6d1d9512d460d1ef" providerId="LiveId" clId="{E3894116-8E1A-4A32-8FDA-A9D8581D2A85}" dt="2021-02-22T15:22:48.753" v="1891" actId="26606"/>
          <ac:spMkLst>
            <pc:docMk/>
            <pc:sldMk cId="3819317856" sldId="287"/>
            <ac:spMk id="135" creationId="{357DD0D3-F869-46D0-944C-6EC60E19E351}"/>
          </ac:spMkLst>
        </pc:spChg>
        <pc:spChg chg="add">
          <ac:chgData name="Michał Pyclik" userId="6d1d9512d460d1ef" providerId="LiveId" clId="{E3894116-8E1A-4A32-8FDA-A9D8581D2A85}" dt="2021-02-22T15:22:48.753" v="1891" actId="26606"/>
          <ac:spMkLst>
            <pc:docMk/>
            <pc:sldMk cId="3819317856" sldId="287"/>
            <ac:spMk id="192" creationId="{357DD0D3-F869-46D0-944C-6EC60E19E351}"/>
          </ac:spMkLst>
        </pc:spChg>
        <pc:grpChg chg="del">
          <ac:chgData name="Michał Pyclik" userId="6d1d9512d460d1ef" providerId="LiveId" clId="{E3894116-8E1A-4A32-8FDA-A9D8581D2A85}" dt="2021-02-22T15:22:25.540" v="1888" actId="26606"/>
          <ac:grpSpMkLst>
            <pc:docMk/>
            <pc:sldMk cId="3819317856" sldId="287"/>
            <ac:grpSpMk id="89" creationId="{1DE889C7-FAD6-4397-98E2-05D503484459}"/>
          </ac:grpSpMkLst>
        </pc:grpChg>
        <pc:picChg chg="del">
          <ac:chgData name="Michał Pyclik" userId="6d1d9512d460d1ef" providerId="LiveId" clId="{E3894116-8E1A-4A32-8FDA-A9D8581D2A85}" dt="2021-02-22T15:21:15.992" v="1865" actId="478"/>
          <ac:picMkLst>
            <pc:docMk/>
            <pc:sldMk cId="3819317856" sldId="287"/>
            <ac:picMk id="5" creationId="{A852E134-252D-478B-A811-B63138D09678}"/>
          </ac:picMkLst>
        </pc:picChg>
        <pc:picChg chg="add del mod">
          <ac:chgData name="Michał Pyclik" userId="6d1d9512d460d1ef" providerId="LiveId" clId="{E3894116-8E1A-4A32-8FDA-A9D8581D2A85}" dt="2021-02-22T15:22:31.322" v="1889" actId="478"/>
          <ac:picMkLst>
            <pc:docMk/>
            <pc:sldMk cId="3819317856" sldId="287"/>
            <ac:picMk id="1026" creationId="{76DFF849-8152-4820-858D-ADFB6355D76B}"/>
          </ac:picMkLst>
        </pc:picChg>
        <pc:picChg chg="add mod">
          <ac:chgData name="Michał Pyclik" userId="6d1d9512d460d1ef" providerId="LiveId" clId="{E3894116-8E1A-4A32-8FDA-A9D8581D2A85}" dt="2021-02-22T15:22:48.753" v="1891" actId="26606"/>
          <ac:picMkLst>
            <pc:docMk/>
            <pc:sldMk cId="3819317856" sldId="287"/>
            <ac:picMk id="1028" creationId="{40198F06-D04D-41FF-A4F2-B417765BD415}"/>
          </ac:picMkLst>
        </pc:picChg>
      </pc:sldChg>
      <pc:sldChg chg="modSp mod">
        <pc:chgData name="Michał Pyclik" userId="6d1d9512d460d1ef" providerId="LiveId" clId="{E3894116-8E1A-4A32-8FDA-A9D8581D2A85}" dt="2021-02-22T15:31:15.691" v="1958" actId="20577"/>
        <pc:sldMkLst>
          <pc:docMk/>
          <pc:sldMk cId="1766253362" sldId="291"/>
        </pc:sldMkLst>
        <pc:spChg chg="mod">
          <ac:chgData name="Michał Pyclik" userId="6d1d9512d460d1ef" providerId="LiveId" clId="{E3894116-8E1A-4A32-8FDA-A9D8581D2A85}" dt="2021-02-22T15:31:15.691" v="1958" actId="20577"/>
          <ac:spMkLst>
            <pc:docMk/>
            <pc:sldMk cId="1766253362" sldId="291"/>
            <ac:spMk id="3" creationId="{1436EBC3-D4D5-4A89-9B48-F7A4500A65B7}"/>
          </ac:spMkLst>
        </pc:spChg>
      </pc:sldChg>
      <pc:sldChg chg="addSp delSp modSp mod">
        <pc:chgData name="Michał Pyclik" userId="6d1d9512d460d1ef" providerId="LiveId" clId="{E3894116-8E1A-4A32-8FDA-A9D8581D2A85}" dt="2021-02-22T15:02:22.381" v="872" actId="20577"/>
        <pc:sldMkLst>
          <pc:docMk/>
          <pc:sldMk cId="4253730854" sldId="293"/>
        </pc:sldMkLst>
        <pc:spChg chg="del">
          <ac:chgData name="Michał Pyclik" userId="6d1d9512d460d1ef" providerId="LiveId" clId="{E3894116-8E1A-4A32-8FDA-A9D8581D2A85}" dt="2021-02-22T15:01:08.551" v="687" actId="478"/>
          <ac:spMkLst>
            <pc:docMk/>
            <pc:sldMk cId="4253730854" sldId="293"/>
            <ac:spMk id="2" creationId="{5D3F5FEC-ED95-4A5D-85A1-B4CDC294F0B9}"/>
          </ac:spMkLst>
        </pc:spChg>
        <pc:spChg chg="mod ord">
          <ac:chgData name="Michał Pyclik" userId="6d1d9512d460d1ef" providerId="LiveId" clId="{E3894116-8E1A-4A32-8FDA-A9D8581D2A85}" dt="2021-02-22T15:02:22.381" v="872" actId="20577"/>
          <ac:spMkLst>
            <pc:docMk/>
            <pc:sldMk cId="4253730854" sldId="293"/>
            <ac:spMk id="3" creationId="{DB63770A-FD3D-4F81-816A-2DEB60991919}"/>
          </ac:spMkLst>
        </pc:spChg>
        <pc:spChg chg="add mod">
          <ac:chgData name="Michał Pyclik" userId="6d1d9512d460d1ef" providerId="LiveId" clId="{E3894116-8E1A-4A32-8FDA-A9D8581D2A85}" dt="2021-02-22T15:01:17.735" v="707" actId="20577"/>
          <ac:spMkLst>
            <pc:docMk/>
            <pc:sldMk cId="4253730854" sldId="293"/>
            <ac:spMk id="5" creationId="{E3120835-199C-4106-8FAF-5402545536CC}"/>
          </ac:spMkLst>
        </pc:spChg>
        <pc:spChg chg="del">
          <ac:chgData name="Michał Pyclik" userId="6d1d9512d460d1ef" providerId="LiveId" clId="{E3894116-8E1A-4A32-8FDA-A9D8581D2A85}" dt="2021-02-22T15:01:10.651" v="688" actId="26606"/>
          <ac:spMkLst>
            <pc:docMk/>
            <pc:sldMk cId="4253730854" sldId="293"/>
            <ac:spMk id="76" creationId="{907EF6B7-1338-4443-8C46-6A318D952DFD}"/>
          </ac:spMkLst>
        </pc:spChg>
        <pc:spChg chg="del">
          <ac:chgData name="Michał Pyclik" userId="6d1d9512d460d1ef" providerId="LiveId" clId="{E3894116-8E1A-4A32-8FDA-A9D8581D2A85}" dt="2021-02-22T15:01:10.651" v="688" actId="26606"/>
          <ac:spMkLst>
            <pc:docMk/>
            <pc:sldMk cId="4253730854" sldId="293"/>
            <ac:spMk id="78" creationId="{DAAE4CDD-124C-4DCF-9584-B6033B545DD5}"/>
          </ac:spMkLst>
        </pc:spChg>
        <pc:spChg chg="del">
          <ac:chgData name="Michał Pyclik" userId="6d1d9512d460d1ef" providerId="LiveId" clId="{E3894116-8E1A-4A32-8FDA-A9D8581D2A85}" dt="2021-02-22T15:01:10.651" v="688" actId="26606"/>
          <ac:spMkLst>
            <pc:docMk/>
            <pc:sldMk cId="4253730854" sldId="293"/>
            <ac:spMk id="80" creationId="{081E4A58-353D-44AE-B2FC-2A74E2E400F7}"/>
          </ac:spMkLst>
        </pc:spChg>
        <pc:spChg chg="add">
          <ac:chgData name="Michał Pyclik" userId="6d1d9512d460d1ef" providerId="LiveId" clId="{E3894116-8E1A-4A32-8FDA-A9D8581D2A85}" dt="2021-02-22T15:01:10.651" v="688" actId="26606"/>
          <ac:spMkLst>
            <pc:docMk/>
            <pc:sldMk cId="4253730854" sldId="293"/>
            <ac:spMk id="85" creationId="{D55CD764-972B-4CA5-A885-53E55C63E174}"/>
          </ac:spMkLst>
        </pc:spChg>
        <pc:spChg chg="add">
          <ac:chgData name="Michał Pyclik" userId="6d1d9512d460d1ef" providerId="LiveId" clId="{E3894116-8E1A-4A32-8FDA-A9D8581D2A85}" dt="2021-02-22T15:01:10.651" v="688" actId="26606"/>
          <ac:spMkLst>
            <pc:docMk/>
            <pc:sldMk cId="4253730854" sldId="293"/>
            <ac:spMk id="87" creationId="{34165AB3-7006-4430-BCE3-25476BE13322}"/>
          </ac:spMkLst>
        </pc:spChg>
        <pc:spChg chg="add">
          <ac:chgData name="Michał Pyclik" userId="6d1d9512d460d1ef" providerId="LiveId" clId="{E3894116-8E1A-4A32-8FDA-A9D8581D2A85}" dt="2021-02-22T15:01:10.651" v="688" actId="26606"/>
          <ac:spMkLst>
            <pc:docMk/>
            <pc:sldMk cId="4253730854" sldId="293"/>
            <ac:spMk id="111" creationId="{E3E51905-F374-4E1A-97CF-B741584B74D5}"/>
          </ac:spMkLst>
        </pc:spChg>
        <pc:grpChg chg="add">
          <ac:chgData name="Michał Pyclik" userId="6d1d9512d460d1ef" providerId="LiveId" clId="{E3894116-8E1A-4A32-8FDA-A9D8581D2A85}" dt="2021-02-22T15:01:10.651" v="688" actId="26606"/>
          <ac:grpSpMkLst>
            <pc:docMk/>
            <pc:sldMk cId="4253730854" sldId="293"/>
            <ac:grpSpMk id="89" creationId="{C57F67D8-2BFF-4661-AFAF-E2CE8B7DCE81}"/>
          </ac:grpSpMkLst>
        </pc:grpChg>
      </pc:sldChg>
      <pc:sldChg chg="del">
        <pc:chgData name="Michał Pyclik" userId="6d1d9512d460d1ef" providerId="LiveId" clId="{E3894116-8E1A-4A32-8FDA-A9D8581D2A85}" dt="2021-02-22T15:04:31.341" v="1277" actId="47"/>
        <pc:sldMkLst>
          <pc:docMk/>
          <pc:sldMk cId="4058098584" sldId="294"/>
        </pc:sldMkLst>
      </pc:sldChg>
      <pc:sldChg chg="addSp delSp modSp mod setBg setClrOvrMap">
        <pc:chgData name="Michał Pyclik" userId="6d1d9512d460d1ef" providerId="LiveId" clId="{E3894116-8E1A-4A32-8FDA-A9D8581D2A85}" dt="2021-02-22T15:20:41.572" v="1864" actId="403"/>
        <pc:sldMkLst>
          <pc:docMk/>
          <pc:sldMk cId="4209463065" sldId="295"/>
        </pc:sldMkLst>
        <pc:spChg chg="mod">
          <ac:chgData name="Michał Pyclik" userId="6d1d9512d460d1ef" providerId="LiveId" clId="{E3894116-8E1A-4A32-8FDA-A9D8581D2A85}" dt="2021-02-22T15:20:24.365" v="1856" actId="26606"/>
          <ac:spMkLst>
            <pc:docMk/>
            <pc:sldMk cId="4209463065" sldId="295"/>
            <ac:spMk id="2" creationId="{CAF01737-518B-4FF8-9E90-5C43C3F3688A}"/>
          </ac:spMkLst>
        </pc:spChg>
        <pc:spChg chg="mod">
          <ac:chgData name="Michał Pyclik" userId="6d1d9512d460d1ef" providerId="LiveId" clId="{E3894116-8E1A-4A32-8FDA-A9D8581D2A85}" dt="2021-02-22T15:20:41.572" v="1864" actId="403"/>
          <ac:spMkLst>
            <pc:docMk/>
            <pc:sldMk cId="4209463065" sldId="295"/>
            <ac:spMk id="3" creationId="{1436EBC3-D4D5-4A89-9B48-F7A4500A65B7}"/>
          </ac:spMkLst>
        </pc:spChg>
        <pc:spChg chg="del">
          <ac:chgData name="Michał Pyclik" userId="6d1d9512d460d1ef" providerId="LiveId" clId="{E3894116-8E1A-4A32-8FDA-A9D8581D2A85}" dt="2021-02-22T15:20:24.365" v="1856" actId="26606"/>
          <ac:spMkLst>
            <pc:docMk/>
            <pc:sldMk cId="4209463065" sldId="295"/>
            <ac:spMk id="80" creationId="{907EF6B7-1338-4443-8C46-6A318D952DFD}"/>
          </ac:spMkLst>
        </pc:spChg>
        <pc:spChg chg="del">
          <ac:chgData name="Michał Pyclik" userId="6d1d9512d460d1ef" providerId="LiveId" clId="{E3894116-8E1A-4A32-8FDA-A9D8581D2A85}" dt="2021-02-22T15:20:24.365" v="1856" actId="26606"/>
          <ac:spMkLst>
            <pc:docMk/>
            <pc:sldMk cId="4209463065" sldId="295"/>
            <ac:spMk id="82" creationId="{DAAE4CDD-124C-4DCF-9584-B6033B545DD5}"/>
          </ac:spMkLst>
        </pc:spChg>
        <pc:spChg chg="del">
          <ac:chgData name="Michał Pyclik" userId="6d1d9512d460d1ef" providerId="LiveId" clId="{E3894116-8E1A-4A32-8FDA-A9D8581D2A85}" dt="2021-02-22T15:20:24.365" v="1856" actId="26606"/>
          <ac:spMkLst>
            <pc:docMk/>
            <pc:sldMk cId="4209463065" sldId="295"/>
            <ac:spMk id="84" creationId="{081E4A58-353D-44AE-B2FC-2A74E2E400F7}"/>
          </ac:spMkLst>
        </pc:spChg>
        <pc:spChg chg="add">
          <ac:chgData name="Michał Pyclik" userId="6d1d9512d460d1ef" providerId="LiveId" clId="{E3894116-8E1A-4A32-8FDA-A9D8581D2A85}" dt="2021-02-22T15:20:24.365" v="1856" actId="26606"/>
          <ac:spMkLst>
            <pc:docMk/>
            <pc:sldMk cId="4209463065" sldId="295"/>
            <ac:spMk id="89" creationId="{EA67B5B4-3A24-436E-B663-1B2EBFF8A0CD}"/>
          </ac:spMkLst>
        </pc:spChg>
        <pc:spChg chg="add">
          <ac:chgData name="Michał Pyclik" userId="6d1d9512d460d1ef" providerId="LiveId" clId="{E3894116-8E1A-4A32-8FDA-A9D8581D2A85}" dt="2021-02-22T15:20:24.365" v="1856" actId="26606"/>
          <ac:spMkLst>
            <pc:docMk/>
            <pc:sldMk cId="4209463065" sldId="295"/>
            <ac:spMk id="91" creationId="{987FDF89-C993-41F4-A1B8-DBAFF16008A9}"/>
          </ac:spMkLst>
        </pc:spChg>
        <pc:spChg chg="add">
          <ac:chgData name="Michał Pyclik" userId="6d1d9512d460d1ef" providerId="LiveId" clId="{E3894116-8E1A-4A32-8FDA-A9D8581D2A85}" dt="2021-02-22T15:20:24.365" v="1856" actId="26606"/>
          <ac:spMkLst>
            <pc:docMk/>
            <pc:sldMk cId="4209463065" sldId="295"/>
            <ac:spMk id="93" creationId="{64E585EA-75FD-4025-8270-F66A58A15CDA}"/>
          </ac:spMkLst>
        </pc:spChg>
      </pc:sldChg>
      <pc:sldChg chg="del">
        <pc:chgData name="Michał Pyclik" userId="6d1d9512d460d1ef" providerId="LiveId" clId="{E3894116-8E1A-4A32-8FDA-A9D8581D2A85}" dt="2021-02-22T15:16:23.892" v="1612" actId="47"/>
        <pc:sldMkLst>
          <pc:docMk/>
          <pc:sldMk cId="2565220308" sldId="296"/>
        </pc:sldMkLst>
      </pc:sldChg>
      <pc:sldChg chg="del">
        <pc:chgData name="Michał Pyclik" userId="6d1d9512d460d1ef" providerId="LiveId" clId="{E3894116-8E1A-4A32-8FDA-A9D8581D2A85}" dt="2021-02-22T15:16:23.892" v="1612" actId="47"/>
        <pc:sldMkLst>
          <pc:docMk/>
          <pc:sldMk cId="1602171805" sldId="297"/>
        </pc:sldMkLst>
      </pc:sldChg>
      <pc:sldChg chg="del">
        <pc:chgData name="Michał Pyclik" userId="6d1d9512d460d1ef" providerId="LiveId" clId="{E3894116-8E1A-4A32-8FDA-A9D8581D2A85}" dt="2021-02-22T15:16:23.892" v="1612" actId="47"/>
        <pc:sldMkLst>
          <pc:docMk/>
          <pc:sldMk cId="3483228310" sldId="298"/>
        </pc:sldMkLst>
      </pc:sldChg>
      <pc:sldChg chg="modSp add mod">
        <pc:chgData name="Michał Pyclik" userId="6d1d9512d460d1ef" providerId="LiveId" clId="{E3894116-8E1A-4A32-8FDA-A9D8581D2A85}" dt="2021-02-22T14:59:05.621" v="318" actId="12"/>
        <pc:sldMkLst>
          <pc:docMk/>
          <pc:sldMk cId="2322139948" sldId="299"/>
        </pc:sldMkLst>
        <pc:spChg chg="mod">
          <ac:chgData name="Michał Pyclik" userId="6d1d9512d460d1ef" providerId="LiveId" clId="{E3894116-8E1A-4A32-8FDA-A9D8581D2A85}" dt="2021-02-22T14:59:05.621" v="318" actId="12"/>
          <ac:spMkLst>
            <pc:docMk/>
            <pc:sldMk cId="2322139948" sldId="299"/>
            <ac:spMk id="3" creationId="{4B5461AA-E8EA-417D-BE93-092285967559}"/>
          </ac:spMkLst>
        </pc:spChg>
      </pc:sldChg>
      <pc:sldChg chg="modSp add mod">
        <pc:chgData name="Michał Pyclik" userId="6d1d9512d460d1ef" providerId="LiveId" clId="{E3894116-8E1A-4A32-8FDA-A9D8581D2A85}" dt="2021-02-22T15:04:27.086" v="1276" actId="20577"/>
        <pc:sldMkLst>
          <pc:docMk/>
          <pc:sldMk cId="955082639" sldId="300"/>
        </pc:sldMkLst>
        <pc:spChg chg="mod">
          <ac:chgData name="Michał Pyclik" userId="6d1d9512d460d1ef" providerId="LiveId" clId="{E3894116-8E1A-4A32-8FDA-A9D8581D2A85}" dt="2021-02-22T15:04:27.086" v="1276" actId="20577"/>
          <ac:spMkLst>
            <pc:docMk/>
            <pc:sldMk cId="955082639" sldId="300"/>
            <ac:spMk id="3" creationId="{DB63770A-FD3D-4F81-816A-2DEB60991919}"/>
          </ac:spMkLst>
        </pc:spChg>
      </pc:sldChg>
      <pc:sldChg chg="addSp delSp modSp add mod setBg setClrOvrMap delDesignElem">
        <pc:chgData name="Michał Pyclik" userId="6d1d9512d460d1ef" providerId="LiveId" clId="{E3894116-8E1A-4A32-8FDA-A9D8581D2A85}" dt="2021-02-22T15:24:20.799" v="1906" actId="26606"/>
        <pc:sldMkLst>
          <pc:docMk/>
          <pc:sldMk cId="4003962120" sldId="301"/>
        </pc:sldMkLst>
        <pc:spChg chg="mod">
          <ac:chgData name="Michał Pyclik" userId="6d1d9512d460d1ef" providerId="LiveId" clId="{E3894116-8E1A-4A32-8FDA-A9D8581D2A85}" dt="2021-02-22T15:24:20.799" v="1906" actId="26606"/>
          <ac:spMkLst>
            <pc:docMk/>
            <pc:sldMk cId="4003962120" sldId="301"/>
            <ac:spMk id="2" creationId="{CAF01737-518B-4FF8-9E90-5C43C3F3688A}"/>
          </ac:spMkLst>
        </pc:spChg>
        <pc:spChg chg="mod ord">
          <ac:chgData name="Michał Pyclik" userId="6d1d9512d460d1ef" providerId="LiveId" clId="{E3894116-8E1A-4A32-8FDA-A9D8581D2A85}" dt="2021-02-22T15:24:20.799" v="1906" actId="26606"/>
          <ac:spMkLst>
            <pc:docMk/>
            <pc:sldMk cId="4003962120" sldId="301"/>
            <ac:spMk id="3" creationId="{1436EBC3-D4D5-4A89-9B48-F7A4500A65B7}"/>
          </ac:spMkLst>
        </pc:spChg>
        <pc:spChg chg="add">
          <ac:chgData name="Michał Pyclik" userId="6d1d9512d460d1ef" providerId="LiveId" clId="{E3894116-8E1A-4A32-8FDA-A9D8581D2A85}" dt="2021-02-22T15:24:20.799" v="1906" actId="26606"/>
          <ac:spMkLst>
            <pc:docMk/>
            <pc:sldMk cId="4003962120" sldId="301"/>
            <ac:spMk id="71" creationId="{9B76D444-2756-434F-AE61-96D69830C13E}"/>
          </ac:spMkLst>
        </pc:spChg>
        <pc:spChg chg="del">
          <ac:chgData name="Michał Pyclik" userId="6d1d9512d460d1ef" providerId="LiveId" clId="{E3894116-8E1A-4A32-8FDA-A9D8581D2A85}" dt="2021-02-22T15:23:17.493" v="1897"/>
          <ac:spMkLst>
            <pc:docMk/>
            <pc:sldMk cId="4003962120" sldId="301"/>
            <ac:spMk id="192" creationId="{357DD0D3-F869-46D0-944C-6EC60E19E351}"/>
          </ac:spMkLst>
        </pc:spChg>
        <pc:picChg chg="del">
          <ac:chgData name="Michał Pyclik" userId="6d1d9512d460d1ef" providerId="LiveId" clId="{E3894116-8E1A-4A32-8FDA-A9D8581D2A85}" dt="2021-02-22T15:23:54.876" v="1904" actId="478"/>
          <ac:picMkLst>
            <pc:docMk/>
            <pc:sldMk cId="4003962120" sldId="301"/>
            <ac:picMk id="1028" creationId="{40198F06-D04D-41FF-A4F2-B417765BD415}"/>
          </ac:picMkLst>
        </pc:picChg>
        <pc:picChg chg="add mod">
          <ac:chgData name="Michał Pyclik" userId="6d1d9512d460d1ef" providerId="LiveId" clId="{E3894116-8E1A-4A32-8FDA-A9D8581D2A85}" dt="2021-02-22T15:24:20.799" v="1906" actId="26606"/>
          <ac:picMkLst>
            <pc:docMk/>
            <pc:sldMk cId="4003962120" sldId="301"/>
            <ac:picMk id="2050" creationId="{8778D4FE-D500-4279-BDF5-528EAD3E9983}"/>
          </ac:picMkLst>
        </pc:picChg>
        <pc:cxnChg chg="add">
          <ac:chgData name="Michał Pyclik" userId="6d1d9512d460d1ef" providerId="LiveId" clId="{E3894116-8E1A-4A32-8FDA-A9D8581D2A85}" dt="2021-02-22T15:24:20.799" v="1906" actId="26606"/>
          <ac:cxnSpMkLst>
            <pc:docMk/>
            <pc:sldMk cId="4003962120" sldId="301"/>
            <ac:cxnSpMk id="73" creationId="{CF8F36E2-BBE5-43FE-822F-AD8CAE08C071}"/>
          </ac:cxnSpMkLst>
        </pc:cxnChg>
      </pc:sldChg>
      <pc:sldChg chg="addSp delSp modSp add mod">
        <pc:chgData name="Michał Pyclik" userId="6d1d9512d460d1ef" providerId="LiveId" clId="{E3894116-8E1A-4A32-8FDA-A9D8581D2A85}" dt="2021-02-22T15:25:44.188" v="1913" actId="26606"/>
        <pc:sldMkLst>
          <pc:docMk/>
          <pc:sldMk cId="1880554700" sldId="302"/>
        </pc:sldMkLst>
        <pc:spChg chg="mod">
          <ac:chgData name="Michał Pyclik" userId="6d1d9512d460d1ef" providerId="LiveId" clId="{E3894116-8E1A-4A32-8FDA-A9D8581D2A85}" dt="2021-02-22T15:25:44.188" v="1913" actId="26606"/>
          <ac:spMkLst>
            <pc:docMk/>
            <pc:sldMk cId="1880554700" sldId="302"/>
            <ac:spMk id="2" creationId="{CAF01737-518B-4FF8-9E90-5C43C3F3688A}"/>
          </ac:spMkLst>
        </pc:spChg>
        <pc:spChg chg="mod ord">
          <ac:chgData name="Michał Pyclik" userId="6d1d9512d460d1ef" providerId="LiveId" clId="{E3894116-8E1A-4A32-8FDA-A9D8581D2A85}" dt="2021-02-22T15:25:44.188" v="1913" actId="26606"/>
          <ac:spMkLst>
            <pc:docMk/>
            <pc:sldMk cId="1880554700" sldId="302"/>
            <ac:spMk id="3" creationId="{1436EBC3-D4D5-4A89-9B48-F7A4500A65B7}"/>
          </ac:spMkLst>
        </pc:spChg>
        <pc:spChg chg="del">
          <ac:chgData name="Michał Pyclik" userId="6d1d9512d460d1ef" providerId="LiveId" clId="{E3894116-8E1A-4A32-8FDA-A9D8581D2A85}" dt="2021-02-22T15:25:44.188" v="1913" actId="26606"/>
          <ac:spMkLst>
            <pc:docMk/>
            <pc:sldMk cId="1880554700" sldId="302"/>
            <ac:spMk id="71" creationId="{9B76D444-2756-434F-AE61-96D69830C13E}"/>
          </ac:spMkLst>
        </pc:spChg>
        <pc:spChg chg="add">
          <ac:chgData name="Michał Pyclik" userId="6d1d9512d460d1ef" providerId="LiveId" clId="{E3894116-8E1A-4A32-8FDA-A9D8581D2A85}" dt="2021-02-22T15:25:44.188" v="1913" actId="26606"/>
          <ac:spMkLst>
            <pc:docMk/>
            <pc:sldMk cId="1880554700" sldId="302"/>
            <ac:spMk id="135" creationId="{9B76D444-2756-434F-AE61-96D69830C13E}"/>
          </ac:spMkLst>
        </pc:spChg>
        <pc:picChg chg="del">
          <ac:chgData name="Michał Pyclik" userId="6d1d9512d460d1ef" providerId="LiveId" clId="{E3894116-8E1A-4A32-8FDA-A9D8581D2A85}" dt="2021-02-22T15:25:41.108" v="1911" actId="478"/>
          <ac:picMkLst>
            <pc:docMk/>
            <pc:sldMk cId="1880554700" sldId="302"/>
            <ac:picMk id="2050" creationId="{8778D4FE-D500-4279-BDF5-528EAD3E9983}"/>
          </ac:picMkLst>
        </pc:picChg>
        <pc:picChg chg="add mod">
          <ac:chgData name="Michał Pyclik" userId="6d1d9512d460d1ef" providerId="LiveId" clId="{E3894116-8E1A-4A32-8FDA-A9D8581D2A85}" dt="2021-02-22T15:25:44.188" v="1913" actId="26606"/>
          <ac:picMkLst>
            <pc:docMk/>
            <pc:sldMk cId="1880554700" sldId="302"/>
            <ac:picMk id="3074" creationId="{36AA01CE-8D6D-419F-B35C-43034B006D6E}"/>
          </ac:picMkLst>
        </pc:picChg>
        <pc:cxnChg chg="del">
          <ac:chgData name="Michał Pyclik" userId="6d1d9512d460d1ef" providerId="LiveId" clId="{E3894116-8E1A-4A32-8FDA-A9D8581D2A85}" dt="2021-02-22T15:25:44.188" v="1913" actId="26606"/>
          <ac:cxnSpMkLst>
            <pc:docMk/>
            <pc:sldMk cId="1880554700" sldId="302"/>
            <ac:cxnSpMk id="73" creationId="{CF8F36E2-BBE5-43FE-822F-AD8CAE08C071}"/>
          </ac:cxnSpMkLst>
        </pc:cxnChg>
        <pc:cxnChg chg="add">
          <ac:chgData name="Michał Pyclik" userId="6d1d9512d460d1ef" providerId="LiveId" clId="{E3894116-8E1A-4A32-8FDA-A9D8581D2A85}" dt="2021-02-22T15:25:44.188" v="1913" actId="26606"/>
          <ac:cxnSpMkLst>
            <pc:docMk/>
            <pc:sldMk cId="1880554700" sldId="302"/>
            <ac:cxnSpMk id="137" creationId="{CF8F36E2-BBE5-43FE-822F-AD8CAE08C071}"/>
          </ac:cxnSpMkLst>
        </pc:cxnChg>
      </pc:sldChg>
      <pc:sldChg chg="addSp delSp modSp add mod">
        <pc:chgData name="Michał Pyclik" userId="6d1d9512d460d1ef" providerId="LiveId" clId="{E3894116-8E1A-4A32-8FDA-A9D8581D2A85}" dt="2021-02-22T15:26:37.511" v="1921" actId="26606"/>
        <pc:sldMkLst>
          <pc:docMk/>
          <pc:sldMk cId="3432387136" sldId="303"/>
        </pc:sldMkLst>
        <pc:spChg chg="mod">
          <ac:chgData name="Michał Pyclik" userId="6d1d9512d460d1ef" providerId="LiveId" clId="{E3894116-8E1A-4A32-8FDA-A9D8581D2A85}" dt="2021-02-22T15:26:01.843" v="1915"/>
          <ac:spMkLst>
            <pc:docMk/>
            <pc:sldMk cId="3432387136" sldId="303"/>
            <ac:spMk id="2" creationId="{CAF01737-518B-4FF8-9E90-5C43C3F3688A}"/>
          </ac:spMkLst>
        </pc:spChg>
        <pc:spChg chg="mod ord">
          <ac:chgData name="Michał Pyclik" userId="6d1d9512d460d1ef" providerId="LiveId" clId="{E3894116-8E1A-4A32-8FDA-A9D8581D2A85}" dt="2021-02-22T15:26:37.511" v="1921" actId="26606"/>
          <ac:spMkLst>
            <pc:docMk/>
            <pc:sldMk cId="3432387136" sldId="303"/>
            <ac:spMk id="3" creationId="{1436EBC3-D4D5-4A89-9B48-F7A4500A65B7}"/>
          </ac:spMkLst>
        </pc:spChg>
        <pc:spChg chg="add">
          <ac:chgData name="Michał Pyclik" userId="6d1d9512d460d1ef" providerId="LiveId" clId="{E3894116-8E1A-4A32-8FDA-A9D8581D2A85}" dt="2021-02-22T15:26:37.511" v="1921" actId="26606"/>
          <ac:spMkLst>
            <pc:docMk/>
            <pc:sldMk cId="3432387136" sldId="303"/>
            <ac:spMk id="73" creationId="{9B76D444-2756-434F-AE61-96D69830C13E}"/>
          </ac:spMkLst>
        </pc:spChg>
        <pc:spChg chg="del">
          <ac:chgData name="Michał Pyclik" userId="6d1d9512d460d1ef" providerId="LiveId" clId="{E3894116-8E1A-4A32-8FDA-A9D8581D2A85}" dt="2021-02-22T15:26:37.511" v="1921" actId="26606"/>
          <ac:spMkLst>
            <pc:docMk/>
            <pc:sldMk cId="3432387136" sldId="303"/>
            <ac:spMk id="135" creationId="{9B76D444-2756-434F-AE61-96D69830C13E}"/>
          </ac:spMkLst>
        </pc:spChg>
        <pc:picChg chg="del">
          <ac:chgData name="Michał Pyclik" userId="6d1d9512d460d1ef" providerId="LiveId" clId="{E3894116-8E1A-4A32-8FDA-A9D8581D2A85}" dt="2021-02-22T15:26:32.627" v="1919" actId="478"/>
          <ac:picMkLst>
            <pc:docMk/>
            <pc:sldMk cId="3432387136" sldId="303"/>
            <ac:picMk id="3074" creationId="{36AA01CE-8D6D-419F-B35C-43034B006D6E}"/>
          </ac:picMkLst>
        </pc:picChg>
        <pc:picChg chg="add mod">
          <ac:chgData name="Michał Pyclik" userId="6d1d9512d460d1ef" providerId="LiveId" clId="{E3894116-8E1A-4A32-8FDA-A9D8581D2A85}" dt="2021-02-22T15:26:37.511" v="1921" actId="26606"/>
          <ac:picMkLst>
            <pc:docMk/>
            <pc:sldMk cId="3432387136" sldId="303"/>
            <ac:picMk id="4098" creationId="{DACA980B-B23B-4032-97E9-69CA04D87DFD}"/>
          </ac:picMkLst>
        </pc:picChg>
        <pc:cxnChg chg="add">
          <ac:chgData name="Michał Pyclik" userId="6d1d9512d460d1ef" providerId="LiveId" clId="{E3894116-8E1A-4A32-8FDA-A9D8581D2A85}" dt="2021-02-22T15:26:37.511" v="1921" actId="26606"/>
          <ac:cxnSpMkLst>
            <pc:docMk/>
            <pc:sldMk cId="3432387136" sldId="303"/>
            <ac:cxnSpMk id="75" creationId="{CF8F36E2-BBE5-43FE-822F-AD8CAE08C071}"/>
          </ac:cxnSpMkLst>
        </pc:cxnChg>
        <pc:cxnChg chg="del">
          <ac:chgData name="Michał Pyclik" userId="6d1d9512d460d1ef" providerId="LiveId" clId="{E3894116-8E1A-4A32-8FDA-A9D8581D2A85}" dt="2021-02-22T15:26:37.511" v="1921" actId="26606"/>
          <ac:cxnSpMkLst>
            <pc:docMk/>
            <pc:sldMk cId="3432387136" sldId="303"/>
            <ac:cxnSpMk id="137" creationId="{CF8F36E2-BBE5-43FE-822F-AD8CAE08C071}"/>
          </ac:cxnSpMkLst>
        </pc:cxnChg>
      </pc:sldChg>
      <pc:sldChg chg="addSp delSp modSp add mod">
        <pc:chgData name="Michał Pyclik" userId="6d1d9512d460d1ef" providerId="LiveId" clId="{E3894116-8E1A-4A32-8FDA-A9D8581D2A85}" dt="2021-02-22T15:27:52.148" v="1930" actId="26606"/>
        <pc:sldMkLst>
          <pc:docMk/>
          <pc:sldMk cId="3060252300" sldId="304"/>
        </pc:sldMkLst>
        <pc:spChg chg="mod">
          <ac:chgData name="Michał Pyclik" userId="6d1d9512d460d1ef" providerId="LiveId" clId="{E3894116-8E1A-4A32-8FDA-A9D8581D2A85}" dt="2021-02-22T15:27:52.148" v="1930" actId="26606"/>
          <ac:spMkLst>
            <pc:docMk/>
            <pc:sldMk cId="3060252300" sldId="304"/>
            <ac:spMk id="2" creationId="{CAF01737-518B-4FF8-9E90-5C43C3F3688A}"/>
          </ac:spMkLst>
        </pc:spChg>
        <pc:spChg chg="mod ord">
          <ac:chgData name="Michał Pyclik" userId="6d1d9512d460d1ef" providerId="LiveId" clId="{E3894116-8E1A-4A32-8FDA-A9D8581D2A85}" dt="2021-02-22T15:27:52.148" v="1930" actId="26606"/>
          <ac:spMkLst>
            <pc:docMk/>
            <pc:sldMk cId="3060252300" sldId="304"/>
            <ac:spMk id="3" creationId="{1436EBC3-D4D5-4A89-9B48-F7A4500A65B7}"/>
          </ac:spMkLst>
        </pc:spChg>
        <pc:spChg chg="del">
          <ac:chgData name="Michał Pyclik" userId="6d1d9512d460d1ef" providerId="LiveId" clId="{E3894116-8E1A-4A32-8FDA-A9D8581D2A85}" dt="2021-02-22T15:27:52.148" v="1930" actId="26606"/>
          <ac:spMkLst>
            <pc:docMk/>
            <pc:sldMk cId="3060252300" sldId="304"/>
            <ac:spMk id="135" creationId="{9B76D444-2756-434F-AE61-96D69830C13E}"/>
          </ac:spMkLst>
        </pc:spChg>
        <pc:spChg chg="add">
          <ac:chgData name="Michał Pyclik" userId="6d1d9512d460d1ef" providerId="LiveId" clId="{E3894116-8E1A-4A32-8FDA-A9D8581D2A85}" dt="2021-02-22T15:27:52.148" v="1930" actId="26606"/>
          <ac:spMkLst>
            <pc:docMk/>
            <pc:sldMk cId="3060252300" sldId="304"/>
            <ac:spMk id="192" creationId="{9B76D444-2756-434F-AE61-96D69830C13E}"/>
          </ac:spMkLst>
        </pc:spChg>
        <pc:picChg chg="del">
          <ac:chgData name="Michał Pyclik" userId="6d1d9512d460d1ef" providerId="LiveId" clId="{E3894116-8E1A-4A32-8FDA-A9D8581D2A85}" dt="2021-02-22T15:27:47.060" v="1928" actId="478"/>
          <ac:picMkLst>
            <pc:docMk/>
            <pc:sldMk cId="3060252300" sldId="304"/>
            <ac:picMk id="3074" creationId="{36AA01CE-8D6D-419F-B35C-43034B006D6E}"/>
          </ac:picMkLst>
        </pc:picChg>
        <pc:picChg chg="add mod">
          <ac:chgData name="Michał Pyclik" userId="6d1d9512d460d1ef" providerId="LiveId" clId="{E3894116-8E1A-4A32-8FDA-A9D8581D2A85}" dt="2021-02-22T15:27:52.148" v="1930" actId="26606"/>
          <ac:picMkLst>
            <pc:docMk/>
            <pc:sldMk cId="3060252300" sldId="304"/>
            <ac:picMk id="5122" creationId="{7630BB3F-9424-4A82-A0DA-0B9B9B2A6BE7}"/>
          </ac:picMkLst>
        </pc:picChg>
        <pc:cxnChg chg="del">
          <ac:chgData name="Michał Pyclik" userId="6d1d9512d460d1ef" providerId="LiveId" clId="{E3894116-8E1A-4A32-8FDA-A9D8581D2A85}" dt="2021-02-22T15:27:52.148" v="1930" actId="26606"/>
          <ac:cxnSpMkLst>
            <pc:docMk/>
            <pc:sldMk cId="3060252300" sldId="304"/>
            <ac:cxnSpMk id="137" creationId="{CF8F36E2-BBE5-43FE-822F-AD8CAE08C071}"/>
          </ac:cxnSpMkLst>
        </pc:cxnChg>
        <pc:cxnChg chg="add">
          <ac:chgData name="Michał Pyclik" userId="6d1d9512d460d1ef" providerId="LiveId" clId="{E3894116-8E1A-4A32-8FDA-A9D8581D2A85}" dt="2021-02-22T15:27:52.148" v="1930" actId="26606"/>
          <ac:cxnSpMkLst>
            <pc:docMk/>
            <pc:sldMk cId="3060252300" sldId="304"/>
            <ac:cxnSpMk id="193" creationId="{CF8F36E2-BBE5-43FE-822F-AD8CAE08C071}"/>
          </ac:cxnSpMkLst>
        </pc:cxnChg>
      </pc:sldChg>
      <pc:sldChg chg="addSp delSp modSp add mod">
        <pc:chgData name="Michał Pyclik" userId="6d1d9512d460d1ef" providerId="LiveId" clId="{E3894116-8E1A-4A32-8FDA-A9D8581D2A85}" dt="2021-02-22T15:29:16.812" v="1940" actId="1076"/>
        <pc:sldMkLst>
          <pc:docMk/>
          <pc:sldMk cId="4251997184" sldId="305"/>
        </pc:sldMkLst>
        <pc:spChg chg="mod">
          <ac:chgData name="Michał Pyclik" userId="6d1d9512d460d1ef" providerId="LiveId" clId="{E3894116-8E1A-4A32-8FDA-A9D8581D2A85}" dt="2021-02-22T15:28:54.420" v="1935" actId="26606"/>
          <ac:spMkLst>
            <pc:docMk/>
            <pc:sldMk cId="4251997184" sldId="305"/>
            <ac:spMk id="2" creationId="{CAF01737-518B-4FF8-9E90-5C43C3F3688A}"/>
          </ac:spMkLst>
        </pc:spChg>
        <pc:spChg chg="mod ord">
          <ac:chgData name="Michał Pyclik" userId="6d1d9512d460d1ef" providerId="LiveId" clId="{E3894116-8E1A-4A32-8FDA-A9D8581D2A85}" dt="2021-02-22T15:29:07.206" v="1938" actId="26606"/>
          <ac:spMkLst>
            <pc:docMk/>
            <pc:sldMk cId="4251997184" sldId="305"/>
            <ac:spMk id="3" creationId="{1436EBC3-D4D5-4A89-9B48-F7A4500A65B7}"/>
          </ac:spMkLst>
        </pc:spChg>
        <pc:spChg chg="del">
          <ac:chgData name="Michał Pyclik" userId="6d1d9512d460d1ef" providerId="LiveId" clId="{E3894116-8E1A-4A32-8FDA-A9D8581D2A85}" dt="2021-02-22T15:28:54.420" v="1935" actId="26606"/>
          <ac:spMkLst>
            <pc:docMk/>
            <pc:sldMk cId="4251997184" sldId="305"/>
            <ac:spMk id="135" creationId="{9B76D444-2756-434F-AE61-96D69830C13E}"/>
          </ac:spMkLst>
        </pc:spChg>
        <pc:spChg chg="add del">
          <ac:chgData name="Michał Pyclik" userId="6d1d9512d460d1ef" providerId="LiveId" clId="{E3894116-8E1A-4A32-8FDA-A9D8581D2A85}" dt="2021-02-22T15:29:07.206" v="1938" actId="26606"/>
          <ac:spMkLst>
            <pc:docMk/>
            <pc:sldMk cId="4251997184" sldId="305"/>
            <ac:spMk id="192" creationId="{9B76D444-2756-434F-AE61-96D69830C13E}"/>
          </ac:spMkLst>
        </pc:spChg>
        <pc:spChg chg="add">
          <ac:chgData name="Michał Pyclik" userId="6d1d9512d460d1ef" providerId="LiveId" clId="{E3894116-8E1A-4A32-8FDA-A9D8581D2A85}" dt="2021-02-22T15:29:07.206" v="1938" actId="26606"/>
          <ac:spMkLst>
            <pc:docMk/>
            <pc:sldMk cId="4251997184" sldId="305"/>
            <ac:spMk id="6150" creationId="{9B76D444-2756-434F-AE61-96D69830C13E}"/>
          </ac:spMkLst>
        </pc:spChg>
        <pc:picChg chg="del">
          <ac:chgData name="Michał Pyclik" userId="6d1d9512d460d1ef" providerId="LiveId" clId="{E3894116-8E1A-4A32-8FDA-A9D8581D2A85}" dt="2021-02-22T15:28:18.012" v="1933" actId="478"/>
          <ac:picMkLst>
            <pc:docMk/>
            <pc:sldMk cId="4251997184" sldId="305"/>
            <ac:picMk id="3074" creationId="{36AA01CE-8D6D-419F-B35C-43034B006D6E}"/>
          </ac:picMkLst>
        </pc:picChg>
        <pc:picChg chg="add del mod">
          <ac:chgData name="Michał Pyclik" userId="6d1d9512d460d1ef" providerId="LiveId" clId="{E3894116-8E1A-4A32-8FDA-A9D8581D2A85}" dt="2021-02-22T15:29:02.992" v="1936" actId="478"/>
          <ac:picMkLst>
            <pc:docMk/>
            <pc:sldMk cId="4251997184" sldId="305"/>
            <ac:picMk id="6146" creationId="{EB6FA150-85FF-486C-86B1-C29500DC8152}"/>
          </ac:picMkLst>
        </pc:picChg>
        <pc:picChg chg="add mod">
          <ac:chgData name="Michał Pyclik" userId="6d1d9512d460d1ef" providerId="LiveId" clId="{E3894116-8E1A-4A32-8FDA-A9D8581D2A85}" dt="2021-02-22T15:29:16.812" v="1940" actId="1076"/>
          <ac:picMkLst>
            <pc:docMk/>
            <pc:sldMk cId="4251997184" sldId="305"/>
            <ac:picMk id="6148" creationId="{E17E5200-82E4-4851-8539-7DD893DCA561}"/>
          </ac:picMkLst>
        </pc:picChg>
        <pc:cxnChg chg="del">
          <ac:chgData name="Michał Pyclik" userId="6d1d9512d460d1ef" providerId="LiveId" clId="{E3894116-8E1A-4A32-8FDA-A9D8581D2A85}" dt="2021-02-22T15:28:54.420" v="1935" actId="26606"/>
          <ac:cxnSpMkLst>
            <pc:docMk/>
            <pc:sldMk cId="4251997184" sldId="305"/>
            <ac:cxnSpMk id="137" creationId="{CF8F36E2-BBE5-43FE-822F-AD8CAE08C071}"/>
          </ac:cxnSpMkLst>
        </pc:cxnChg>
        <pc:cxnChg chg="add">
          <ac:chgData name="Michał Pyclik" userId="6d1d9512d460d1ef" providerId="LiveId" clId="{E3894116-8E1A-4A32-8FDA-A9D8581D2A85}" dt="2021-02-22T15:29:07.206" v="1938" actId="26606"/>
          <ac:cxnSpMkLst>
            <pc:docMk/>
            <pc:sldMk cId="4251997184" sldId="305"/>
            <ac:cxnSpMk id="139" creationId="{CF8F36E2-BBE5-43FE-822F-AD8CAE08C071}"/>
          </ac:cxnSpMkLst>
        </pc:cxnChg>
        <pc:cxnChg chg="add del">
          <ac:chgData name="Michał Pyclik" userId="6d1d9512d460d1ef" providerId="LiveId" clId="{E3894116-8E1A-4A32-8FDA-A9D8581D2A85}" dt="2021-02-22T15:29:07.206" v="1938" actId="26606"/>
          <ac:cxnSpMkLst>
            <pc:docMk/>
            <pc:sldMk cId="4251997184" sldId="305"/>
            <ac:cxnSpMk id="193" creationId="{CF8F36E2-BBE5-43FE-822F-AD8CAE08C071}"/>
          </ac:cxnSpMkLst>
        </pc:cxnChg>
      </pc:sldChg>
    </pc:docChg>
  </pc:docChgLst>
  <pc:docChgLst>
    <pc:chgData name="Michał Pyclik" userId="6d1d9512d460d1ef" providerId="LiveId" clId="{128D5A93-B68A-4A68-9067-C560DE050EBB}"/>
    <pc:docChg chg="undo custSel addSld delSld modSld sldOrd">
      <pc:chgData name="Michał Pyclik" userId="6d1d9512d460d1ef" providerId="LiveId" clId="{128D5A93-B68A-4A68-9067-C560DE050EBB}" dt="2021-02-22T11:17:56.801" v="1727" actId="20577"/>
      <pc:docMkLst>
        <pc:docMk/>
      </pc:docMkLst>
      <pc:sldChg chg="modSp mod">
        <pc:chgData name="Michał Pyclik" userId="6d1d9512d460d1ef" providerId="LiveId" clId="{128D5A93-B68A-4A68-9067-C560DE050EBB}" dt="2021-02-22T10:33:32.708" v="48" actId="20577"/>
        <pc:sldMkLst>
          <pc:docMk/>
          <pc:sldMk cId="3636598438" sldId="256"/>
        </pc:sldMkLst>
        <pc:spChg chg="mod">
          <ac:chgData name="Michał Pyclik" userId="6d1d9512d460d1ef" providerId="LiveId" clId="{128D5A93-B68A-4A68-9067-C560DE050EBB}" dt="2021-02-22T10:33:22.095" v="22" actId="20577"/>
          <ac:spMkLst>
            <pc:docMk/>
            <pc:sldMk cId="3636598438" sldId="256"/>
            <ac:spMk id="2" creationId="{E6E15E51-D699-4036-83A0-C7F2BEC206C4}"/>
          </ac:spMkLst>
        </pc:spChg>
        <pc:spChg chg="mod">
          <ac:chgData name="Michał Pyclik" userId="6d1d9512d460d1ef" providerId="LiveId" clId="{128D5A93-B68A-4A68-9067-C560DE050EBB}" dt="2021-02-22T10:33:32.708" v="48" actId="20577"/>
          <ac:spMkLst>
            <pc:docMk/>
            <pc:sldMk cId="3636598438" sldId="256"/>
            <ac:spMk id="3" creationId="{1B0AAE20-9690-4C6C-ABCD-E34A9E132EE0}"/>
          </ac:spMkLst>
        </pc:spChg>
      </pc:sldChg>
      <pc:sldChg chg="modSp mod">
        <pc:chgData name="Michał Pyclik" userId="6d1d9512d460d1ef" providerId="LiveId" clId="{128D5A93-B68A-4A68-9067-C560DE050EBB}" dt="2021-02-22T10:43:00.094" v="335" actId="20577"/>
        <pc:sldMkLst>
          <pc:docMk/>
          <pc:sldMk cId="1166270135" sldId="257"/>
        </pc:sldMkLst>
        <pc:spChg chg="mod">
          <ac:chgData name="Michał Pyclik" userId="6d1d9512d460d1ef" providerId="LiveId" clId="{128D5A93-B68A-4A68-9067-C560DE050EBB}" dt="2021-02-22T10:43:00.094" v="335" actId="20577"/>
          <ac:spMkLst>
            <pc:docMk/>
            <pc:sldMk cId="1166270135" sldId="257"/>
            <ac:spMk id="3" creationId="{DB63770A-FD3D-4F81-816A-2DEB60991919}"/>
          </ac:spMkLst>
        </pc:spChg>
      </pc:sldChg>
      <pc:sldChg chg="modSp">
        <pc:chgData name="Michał Pyclik" userId="6d1d9512d460d1ef" providerId="LiveId" clId="{128D5A93-B68A-4A68-9067-C560DE050EBB}" dt="2021-02-22T10:43:48.680" v="336" actId="12100"/>
        <pc:sldMkLst>
          <pc:docMk/>
          <pc:sldMk cId="2773020274" sldId="261"/>
        </pc:sldMkLst>
        <pc:graphicFrameChg chg="mod">
          <ac:chgData name="Michał Pyclik" userId="6d1d9512d460d1ef" providerId="LiveId" clId="{128D5A93-B68A-4A68-9067-C560DE050EBB}" dt="2021-02-22T10:43:48.680" v="336" actId="12100"/>
          <ac:graphicFrameMkLst>
            <pc:docMk/>
            <pc:sldMk cId="2773020274" sldId="261"/>
            <ac:graphicFrameMk id="29" creationId="{EC5F377D-9E4C-41A4-B95E-873CCE600BD8}"/>
          </ac:graphicFrameMkLst>
        </pc:graphicFrameChg>
      </pc:sldChg>
      <pc:sldChg chg="modSp mod">
        <pc:chgData name="Michał Pyclik" userId="6d1d9512d460d1ef" providerId="LiveId" clId="{128D5A93-B68A-4A68-9067-C560DE050EBB}" dt="2021-02-22T10:45:33.353" v="529" actId="20577"/>
        <pc:sldMkLst>
          <pc:docMk/>
          <pc:sldMk cId="3529883448" sldId="262"/>
        </pc:sldMkLst>
        <pc:spChg chg="mod">
          <ac:chgData name="Michał Pyclik" userId="6d1d9512d460d1ef" providerId="LiveId" clId="{128D5A93-B68A-4A68-9067-C560DE050EBB}" dt="2021-02-22T10:45:33.353" v="529" actId="20577"/>
          <ac:spMkLst>
            <pc:docMk/>
            <pc:sldMk cId="3529883448" sldId="262"/>
            <ac:spMk id="3" creationId="{DB63770A-FD3D-4F81-816A-2DEB60991919}"/>
          </ac:spMkLst>
        </pc:spChg>
      </pc:sldChg>
      <pc:sldChg chg="addSp delSp modSp mod setBg">
        <pc:chgData name="Michał Pyclik" userId="6d1d9512d460d1ef" providerId="LiveId" clId="{128D5A93-B68A-4A68-9067-C560DE050EBB}" dt="2021-02-22T11:02:52.235" v="1458" actId="26606"/>
        <pc:sldMkLst>
          <pc:docMk/>
          <pc:sldMk cId="317403593" sldId="267"/>
        </pc:sldMkLst>
        <pc:spChg chg="mod">
          <ac:chgData name="Michał Pyclik" userId="6d1d9512d460d1ef" providerId="LiveId" clId="{128D5A93-B68A-4A68-9067-C560DE050EBB}" dt="2021-02-22T11:02:52.235" v="1458" actId="26606"/>
          <ac:spMkLst>
            <pc:docMk/>
            <pc:sldMk cId="317403593" sldId="267"/>
            <ac:spMk id="2" creationId="{CAF01737-518B-4FF8-9E90-5C43C3F3688A}"/>
          </ac:spMkLst>
        </pc:spChg>
        <pc:spChg chg="add">
          <ac:chgData name="Michał Pyclik" userId="6d1d9512d460d1ef" providerId="LiveId" clId="{128D5A93-B68A-4A68-9067-C560DE050EBB}" dt="2021-02-22T11:02:52.235" v="1458" actId="26606"/>
          <ac:spMkLst>
            <pc:docMk/>
            <pc:sldMk cId="317403593" sldId="267"/>
            <ac:spMk id="12" creationId="{7F57BEA8-497D-4AA8-8A18-BDCD696B25FE}"/>
          </ac:spMkLst>
        </pc:spChg>
        <pc:graphicFrameChg chg="del">
          <ac:chgData name="Michał Pyclik" userId="6d1d9512d460d1ef" providerId="LiveId" clId="{128D5A93-B68A-4A68-9067-C560DE050EBB}" dt="2021-02-22T11:02:40.799" v="1456" actId="21"/>
          <ac:graphicFrameMkLst>
            <pc:docMk/>
            <pc:sldMk cId="317403593" sldId="267"/>
            <ac:graphicFrameMk id="4" creationId="{2DAC36D0-22D1-4339-A80C-E12B8AC26343}"/>
          </ac:graphicFrameMkLst>
        </pc:graphicFrameChg>
        <pc:graphicFrameChg chg="add mod modGraphic">
          <ac:chgData name="Michał Pyclik" userId="6d1d9512d460d1ef" providerId="LiveId" clId="{128D5A93-B68A-4A68-9067-C560DE050EBB}" dt="2021-02-22T11:02:52.235" v="1458" actId="26606"/>
          <ac:graphicFrameMkLst>
            <pc:docMk/>
            <pc:sldMk cId="317403593" sldId="267"/>
            <ac:graphicFrameMk id="5" creationId="{8A6F1CB6-2FB1-4CBA-B352-B14F3061A2C1}"/>
          </ac:graphicFrameMkLst>
        </pc:graphicFrameChg>
        <pc:cxnChg chg="add">
          <ac:chgData name="Michał Pyclik" userId="6d1d9512d460d1ef" providerId="LiveId" clId="{128D5A93-B68A-4A68-9067-C560DE050EBB}" dt="2021-02-22T11:02:52.235" v="1458" actId="26606"/>
          <ac:cxnSpMkLst>
            <pc:docMk/>
            <pc:sldMk cId="317403593" sldId="267"/>
            <ac:cxnSpMk id="10" creationId="{D2E961F1-4A28-4A5F-BBD4-6E400E5E6C75}"/>
          </ac:cxnSpMkLst>
        </pc:cxnChg>
        <pc:cxnChg chg="add">
          <ac:chgData name="Michał Pyclik" userId="6d1d9512d460d1ef" providerId="LiveId" clId="{128D5A93-B68A-4A68-9067-C560DE050EBB}" dt="2021-02-22T11:02:52.235" v="1458" actId="26606"/>
          <ac:cxnSpMkLst>
            <pc:docMk/>
            <pc:sldMk cId="317403593" sldId="267"/>
            <ac:cxnSpMk id="14" creationId="{A82415D3-DDE5-4D63-8CB3-23A5EC581B27}"/>
          </ac:cxnSpMkLst>
        </pc:cxnChg>
        <pc:cxnChg chg="add">
          <ac:chgData name="Michał Pyclik" userId="6d1d9512d460d1ef" providerId="LiveId" clId="{128D5A93-B68A-4A68-9067-C560DE050EBB}" dt="2021-02-22T11:02:52.235" v="1458" actId="26606"/>
          <ac:cxnSpMkLst>
            <pc:docMk/>
            <pc:sldMk cId="317403593" sldId="267"/>
            <ac:cxnSpMk id="16" creationId="{AD7193FB-6AE6-4B3B-8F89-56B55DD63B4D}"/>
          </ac:cxnSpMkLst>
        </pc:cxnChg>
      </pc:sldChg>
      <pc:sldChg chg="addSp delSp modSp mod setBg">
        <pc:chgData name="Michał Pyclik" userId="6d1d9512d460d1ef" providerId="LiveId" clId="{128D5A93-B68A-4A68-9067-C560DE050EBB}" dt="2021-02-22T11:03:22.504" v="1462" actId="122"/>
        <pc:sldMkLst>
          <pc:docMk/>
          <pc:sldMk cId="7603465" sldId="268"/>
        </pc:sldMkLst>
        <pc:spChg chg="mod">
          <ac:chgData name="Michał Pyclik" userId="6d1d9512d460d1ef" providerId="LiveId" clId="{128D5A93-B68A-4A68-9067-C560DE050EBB}" dt="2021-02-22T11:03:18.181" v="1461" actId="26606"/>
          <ac:spMkLst>
            <pc:docMk/>
            <pc:sldMk cId="7603465" sldId="268"/>
            <ac:spMk id="2" creationId="{CAF01737-518B-4FF8-9E90-5C43C3F3688A}"/>
          </ac:spMkLst>
        </pc:spChg>
        <pc:spChg chg="add">
          <ac:chgData name="Michał Pyclik" userId="6d1d9512d460d1ef" providerId="LiveId" clId="{128D5A93-B68A-4A68-9067-C560DE050EBB}" dt="2021-02-22T11:03:18.181" v="1461" actId="26606"/>
          <ac:spMkLst>
            <pc:docMk/>
            <pc:sldMk cId="7603465" sldId="268"/>
            <ac:spMk id="11" creationId="{7F57BEA8-497D-4AA8-8A18-BDCD696B25FE}"/>
          </ac:spMkLst>
        </pc:spChg>
        <pc:graphicFrameChg chg="add mod modGraphic">
          <ac:chgData name="Michał Pyclik" userId="6d1d9512d460d1ef" providerId="LiveId" clId="{128D5A93-B68A-4A68-9067-C560DE050EBB}" dt="2021-02-22T11:03:22.504" v="1462" actId="122"/>
          <ac:graphicFrameMkLst>
            <pc:docMk/>
            <pc:sldMk cId="7603465" sldId="268"/>
            <ac:graphicFrameMk id="4" creationId="{05BC411B-2B75-473C-A4E3-3C4816133222}"/>
          </ac:graphicFrameMkLst>
        </pc:graphicFrameChg>
        <pc:graphicFrameChg chg="del">
          <ac:chgData name="Michał Pyclik" userId="6d1d9512d460d1ef" providerId="LiveId" clId="{128D5A93-B68A-4A68-9067-C560DE050EBB}" dt="2021-02-22T11:03:05.078" v="1459" actId="478"/>
          <ac:graphicFrameMkLst>
            <pc:docMk/>
            <pc:sldMk cId="7603465" sldId="268"/>
            <ac:graphicFrameMk id="5" creationId="{74A04B68-57E9-4FCE-B704-596A0C78503A}"/>
          </ac:graphicFrameMkLst>
        </pc:graphicFrameChg>
        <pc:cxnChg chg="add">
          <ac:chgData name="Michał Pyclik" userId="6d1d9512d460d1ef" providerId="LiveId" clId="{128D5A93-B68A-4A68-9067-C560DE050EBB}" dt="2021-02-22T11:03:18.181" v="1461" actId="26606"/>
          <ac:cxnSpMkLst>
            <pc:docMk/>
            <pc:sldMk cId="7603465" sldId="268"/>
            <ac:cxnSpMk id="9" creationId="{D2E961F1-4A28-4A5F-BBD4-6E400E5E6C75}"/>
          </ac:cxnSpMkLst>
        </pc:cxnChg>
        <pc:cxnChg chg="add">
          <ac:chgData name="Michał Pyclik" userId="6d1d9512d460d1ef" providerId="LiveId" clId="{128D5A93-B68A-4A68-9067-C560DE050EBB}" dt="2021-02-22T11:03:18.181" v="1461" actId="26606"/>
          <ac:cxnSpMkLst>
            <pc:docMk/>
            <pc:sldMk cId="7603465" sldId="268"/>
            <ac:cxnSpMk id="13" creationId="{A82415D3-DDE5-4D63-8CB3-23A5EC581B27}"/>
          </ac:cxnSpMkLst>
        </pc:cxnChg>
        <pc:cxnChg chg="add">
          <ac:chgData name="Michał Pyclik" userId="6d1d9512d460d1ef" providerId="LiveId" clId="{128D5A93-B68A-4A68-9067-C560DE050EBB}" dt="2021-02-22T11:03:18.181" v="1461" actId="26606"/>
          <ac:cxnSpMkLst>
            <pc:docMk/>
            <pc:sldMk cId="7603465" sldId="268"/>
            <ac:cxnSpMk id="15" creationId="{AD7193FB-6AE6-4B3B-8F89-56B55DD63B4D}"/>
          </ac:cxnSpMkLst>
        </pc:cxnChg>
      </pc:sldChg>
      <pc:sldChg chg="modSp mod">
        <pc:chgData name="Michał Pyclik" userId="6d1d9512d460d1ef" providerId="LiveId" clId="{128D5A93-B68A-4A68-9067-C560DE050EBB}" dt="2021-02-22T11:03:48.879" v="1525" actId="20577"/>
        <pc:sldMkLst>
          <pc:docMk/>
          <pc:sldMk cId="163805568" sldId="269"/>
        </pc:sldMkLst>
        <pc:spChg chg="mod">
          <ac:chgData name="Michał Pyclik" userId="6d1d9512d460d1ef" providerId="LiveId" clId="{128D5A93-B68A-4A68-9067-C560DE050EBB}" dt="2021-02-22T11:03:48.879" v="1525" actId="20577"/>
          <ac:spMkLst>
            <pc:docMk/>
            <pc:sldMk cId="163805568" sldId="269"/>
            <ac:spMk id="3" creationId="{1436EBC3-D4D5-4A89-9B48-F7A4500A65B7}"/>
          </ac:spMkLst>
        </pc:spChg>
      </pc:sldChg>
      <pc:sldChg chg="modSp">
        <pc:chgData name="Michał Pyclik" userId="6d1d9512d460d1ef" providerId="LiveId" clId="{128D5A93-B68A-4A68-9067-C560DE050EBB}" dt="2021-02-22T11:01:25.777" v="1454" actId="12269"/>
        <pc:sldMkLst>
          <pc:docMk/>
          <pc:sldMk cId="3786083237" sldId="283"/>
        </pc:sldMkLst>
        <pc:graphicFrameChg chg="mod">
          <ac:chgData name="Michał Pyclik" userId="6d1d9512d460d1ef" providerId="LiveId" clId="{128D5A93-B68A-4A68-9067-C560DE050EBB}" dt="2021-02-22T11:01:25.777" v="1454" actId="12269"/>
          <ac:graphicFrameMkLst>
            <pc:docMk/>
            <pc:sldMk cId="3786083237" sldId="283"/>
            <ac:graphicFrameMk id="2" creationId="{9D30251B-198A-448C-B0CE-2DAE16F92312}"/>
          </ac:graphicFrameMkLst>
        </pc:graphicFrameChg>
      </pc:sldChg>
      <pc:sldChg chg="modSp">
        <pc:chgData name="Michał Pyclik" userId="6d1d9512d460d1ef" providerId="LiveId" clId="{128D5A93-B68A-4A68-9067-C560DE050EBB}" dt="2021-02-22T11:00:20.224" v="1447"/>
        <pc:sldMkLst>
          <pc:docMk/>
          <pc:sldMk cId="39300856" sldId="284"/>
        </pc:sldMkLst>
        <pc:graphicFrameChg chg="mod">
          <ac:chgData name="Michał Pyclik" userId="6d1d9512d460d1ef" providerId="LiveId" clId="{128D5A93-B68A-4A68-9067-C560DE050EBB}" dt="2021-02-22T11:00:20.224" v="1447"/>
          <ac:graphicFrameMkLst>
            <pc:docMk/>
            <pc:sldMk cId="39300856" sldId="284"/>
            <ac:graphicFrameMk id="6" creationId="{F09277A2-25A7-43A4-80C6-D79664AEEEE5}"/>
          </ac:graphicFrameMkLst>
        </pc:graphicFrameChg>
      </pc:sldChg>
      <pc:sldChg chg="addSp delSp modSp mod">
        <pc:chgData name="Michał Pyclik" userId="6d1d9512d460d1ef" providerId="LiveId" clId="{128D5A93-B68A-4A68-9067-C560DE050EBB}" dt="2021-02-22T10:59:35.631" v="1446" actId="732"/>
        <pc:sldMkLst>
          <pc:docMk/>
          <pc:sldMk cId="2033026073" sldId="285"/>
        </pc:sldMkLst>
        <pc:spChg chg="add">
          <ac:chgData name="Michał Pyclik" userId="6d1d9512d460d1ef" providerId="LiveId" clId="{128D5A93-B68A-4A68-9067-C560DE050EBB}" dt="2021-02-22T10:59:14.163" v="1443" actId="26606"/>
          <ac:spMkLst>
            <pc:docMk/>
            <pc:sldMk cId="2033026073" sldId="285"/>
            <ac:spMk id="71" creationId="{8FC9BE17-9A7B-462D-AE50-3D8777387304}"/>
          </ac:spMkLst>
        </pc:spChg>
        <pc:spChg chg="add">
          <ac:chgData name="Michał Pyclik" userId="6d1d9512d460d1ef" providerId="LiveId" clId="{128D5A93-B68A-4A68-9067-C560DE050EBB}" dt="2021-02-22T10:59:14.163" v="1443" actId="26606"/>
          <ac:spMkLst>
            <pc:docMk/>
            <pc:sldMk cId="2033026073" sldId="285"/>
            <ac:spMk id="73" creationId="{3EBE8569-6AEC-4B8C-8D53-2DE337CDBA65}"/>
          </ac:spMkLst>
        </pc:spChg>
        <pc:spChg chg="add">
          <ac:chgData name="Michał Pyclik" userId="6d1d9512d460d1ef" providerId="LiveId" clId="{128D5A93-B68A-4A68-9067-C560DE050EBB}" dt="2021-02-22T10:59:14.163" v="1443" actId="26606"/>
          <ac:spMkLst>
            <pc:docMk/>
            <pc:sldMk cId="2033026073" sldId="285"/>
            <ac:spMk id="75" creationId="{55D4142C-5077-457F-A6AD-3FECFDB39685}"/>
          </ac:spMkLst>
        </pc:spChg>
        <pc:spChg chg="add">
          <ac:chgData name="Michał Pyclik" userId="6d1d9512d460d1ef" providerId="LiveId" clId="{128D5A93-B68A-4A68-9067-C560DE050EBB}" dt="2021-02-22T10:59:14.163" v="1443" actId="26606"/>
          <ac:spMkLst>
            <pc:docMk/>
            <pc:sldMk cId="2033026073" sldId="285"/>
            <ac:spMk id="77" creationId="{7A5F0580-5EE9-419F-96EE-B6529EF6E7D0}"/>
          </ac:spMkLst>
        </pc:spChg>
        <pc:graphicFrameChg chg="mod ord modGraphic">
          <ac:chgData name="Michał Pyclik" userId="6d1d9512d460d1ef" providerId="LiveId" clId="{128D5A93-B68A-4A68-9067-C560DE050EBB}" dt="2021-02-22T10:59:18.493" v="1444" actId="14100"/>
          <ac:graphicFrameMkLst>
            <pc:docMk/>
            <pc:sldMk cId="2033026073" sldId="285"/>
            <ac:graphicFrameMk id="6" creationId="{F09277A2-25A7-43A4-80C6-D79664AEEEE5}"/>
          </ac:graphicFrameMkLst>
        </pc:graphicFrameChg>
        <pc:picChg chg="del">
          <ac:chgData name="Michał Pyclik" userId="6d1d9512d460d1ef" providerId="LiveId" clId="{128D5A93-B68A-4A68-9067-C560DE050EBB}" dt="2021-02-22T10:59:14.163" v="1443" actId="26606"/>
          <ac:picMkLst>
            <pc:docMk/>
            <pc:sldMk cId="2033026073" sldId="285"/>
            <ac:picMk id="12" creationId="{54DDEBDD-D8BD-41A6-8A0D-B00E3768B0F9}"/>
          </ac:picMkLst>
        </pc:picChg>
        <pc:picChg chg="add mod">
          <ac:chgData name="Michał Pyclik" userId="6d1d9512d460d1ef" providerId="LiveId" clId="{128D5A93-B68A-4A68-9067-C560DE050EBB}" dt="2021-02-22T10:59:35.631" v="1446" actId="732"/>
          <ac:picMkLst>
            <pc:docMk/>
            <pc:sldMk cId="2033026073" sldId="285"/>
            <ac:picMk id="1026" creationId="{D2D0497A-4017-469F-9399-7A79702C93B8}"/>
          </ac:picMkLst>
        </pc:picChg>
      </pc:sldChg>
      <pc:sldChg chg="modSp">
        <pc:chgData name="Michał Pyclik" userId="6d1d9512d460d1ef" providerId="LiveId" clId="{128D5A93-B68A-4A68-9067-C560DE050EBB}" dt="2021-02-22T11:00:26.144" v="1449"/>
        <pc:sldMkLst>
          <pc:docMk/>
          <pc:sldMk cId="2085891405" sldId="286"/>
        </pc:sldMkLst>
        <pc:graphicFrameChg chg="mod">
          <ac:chgData name="Michał Pyclik" userId="6d1d9512d460d1ef" providerId="LiveId" clId="{128D5A93-B68A-4A68-9067-C560DE050EBB}" dt="2021-02-22T11:00:26.144" v="1449"/>
          <ac:graphicFrameMkLst>
            <pc:docMk/>
            <pc:sldMk cId="2085891405" sldId="286"/>
            <ac:graphicFrameMk id="6" creationId="{F09277A2-25A7-43A4-80C6-D79664AEEEE5}"/>
          </ac:graphicFrameMkLst>
        </pc:graphicFrameChg>
      </pc:sldChg>
      <pc:sldChg chg="addSp delSp modSp mod">
        <pc:chgData name="Michał Pyclik" userId="6d1d9512d460d1ef" providerId="LiveId" clId="{128D5A93-B68A-4A68-9067-C560DE050EBB}" dt="2021-02-22T11:07:51.838" v="1597" actId="20577"/>
        <pc:sldMkLst>
          <pc:docMk/>
          <pc:sldMk cId="3819317856" sldId="287"/>
        </pc:sldMkLst>
        <pc:spChg chg="mod">
          <ac:chgData name="Michał Pyclik" userId="6d1d9512d460d1ef" providerId="LiveId" clId="{128D5A93-B68A-4A68-9067-C560DE050EBB}" dt="2021-02-22T11:07:51.838" v="1597" actId="20577"/>
          <ac:spMkLst>
            <pc:docMk/>
            <pc:sldMk cId="3819317856" sldId="287"/>
            <ac:spMk id="2" creationId="{CAF01737-518B-4FF8-9E90-5C43C3F3688A}"/>
          </ac:spMkLst>
        </pc:spChg>
        <pc:spChg chg="mod">
          <ac:chgData name="Michał Pyclik" userId="6d1d9512d460d1ef" providerId="LiveId" clId="{128D5A93-B68A-4A68-9067-C560DE050EBB}" dt="2021-02-22T11:07:41.866" v="1589" actId="108"/>
          <ac:spMkLst>
            <pc:docMk/>
            <pc:sldMk cId="3819317856" sldId="287"/>
            <ac:spMk id="3" creationId="{1436EBC3-D4D5-4A89-9B48-F7A4500A65B7}"/>
          </ac:spMkLst>
        </pc:spChg>
        <pc:spChg chg="del">
          <ac:chgData name="Michał Pyclik" userId="6d1d9512d460d1ef" providerId="LiveId" clId="{128D5A93-B68A-4A68-9067-C560DE050EBB}" dt="2021-02-22T11:07:36.360" v="1588" actId="26606"/>
          <ac:spMkLst>
            <pc:docMk/>
            <pc:sldMk cId="3819317856" sldId="287"/>
            <ac:spMk id="80" creationId="{100EDD19-6802-4EC3-95CE-CFFAB042CFD6}"/>
          </ac:spMkLst>
        </pc:spChg>
        <pc:spChg chg="del">
          <ac:chgData name="Michał Pyclik" userId="6d1d9512d460d1ef" providerId="LiveId" clId="{128D5A93-B68A-4A68-9067-C560DE050EBB}" dt="2021-02-22T11:07:36.360" v="1588" actId="26606"/>
          <ac:spMkLst>
            <pc:docMk/>
            <pc:sldMk cId="3819317856" sldId="287"/>
            <ac:spMk id="82" creationId="{DB17E863-922E-4C26-BD64-E8FD41D28661}"/>
          </ac:spMkLst>
        </pc:spChg>
        <pc:spChg chg="add">
          <ac:chgData name="Michał Pyclik" userId="6d1d9512d460d1ef" providerId="LiveId" clId="{128D5A93-B68A-4A68-9067-C560DE050EBB}" dt="2021-02-22T11:07:36.360" v="1588" actId="26606"/>
          <ac:spMkLst>
            <pc:docMk/>
            <pc:sldMk cId="3819317856" sldId="287"/>
            <ac:spMk id="87" creationId="{201CC55D-ED54-4C5C-95E6-10947BD1103B}"/>
          </ac:spMkLst>
        </pc:spChg>
        <pc:spChg chg="add">
          <ac:chgData name="Michał Pyclik" userId="6d1d9512d460d1ef" providerId="LiveId" clId="{128D5A93-B68A-4A68-9067-C560DE050EBB}" dt="2021-02-22T11:07:36.360" v="1588" actId="26606"/>
          <ac:spMkLst>
            <pc:docMk/>
            <pc:sldMk cId="3819317856" sldId="287"/>
            <ac:spMk id="93" creationId="{3873B707-463F-40B0-8227-E8CC6C67EB25}"/>
          </ac:spMkLst>
        </pc:spChg>
        <pc:spChg chg="add">
          <ac:chgData name="Michał Pyclik" userId="6d1d9512d460d1ef" providerId="LiveId" clId="{128D5A93-B68A-4A68-9067-C560DE050EBB}" dt="2021-02-22T11:07:36.360" v="1588" actId="26606"/>
          <ac:spMkLst>
            <pc:docMk/>
            <pc:sldMk cId="3819317856" sldId="287"/>
            <ac:spMk id="95" creationId="{C13237C8-E62C-4F0D-A318-BD6FB6C2D138}"/>
          </ac:spMkLst>
        </pc:spChg>
        <pc:spChg chg="add">
          <ac:chgData name="Michał Pyclik" userId="6d1d9512d460d1ef" providerId="LiveId" clId="{128D5A93-B68A-4A68-9067-C560DE050EBB}" dt="2021-02-22T11:07:36.360" v="1588" actId="26606"/>
          <ac:spMkLst>
            <pc:docMk/>
            <pc:sldMk cId="3819317856" sldId="287"/>
            <ac:spMk id="97" creationId="{19C9EAEA-39D0-4B0E-A0EB-51E7B26740B1}"/>
          </ac:spMkLst>
        </pc:spChg>
        <pc:grpChg chg="add">
          <ac:chgData name="Michał Pyclik" userId="6d1d9512d460d1ef" providerId="LiveId" clId="{128D5A93-B68A-4A68-9067-C560DE050EBB}" dt="2021-02-22T11:07:36.360" v="1588" actId="26606"/>
          <ac:grpSpMkLst>
            <pc:docMk/>
            <pc:sldMk cId="3819317856" sldId="287"/>
            <ac:grpSpMk id="89" creationId="{1DE889C7-FAD6-4397-98E2-05D503484459}"/>
          </ac:grpSpMkLst>
        </pc:grpChg>
        <pc:picChg chg="add mod">
          <ac:chgData name="Michał Pyclik" userId="6d1d9512d460d1ef" providerId="LiveId" clId="{128D5A93-B68A-4A68-9067-C560DE050EBB}" dt="2021-02-22T11:07:43.274" v="1590" actId="27614"/>
          <ac:picMkLst>
            <pc:docMk/>
            <pc:sldMk cId="3819317856" sldId="287"/>
            <ac:picMk id="5" creationId="{A852E134-252D-478B-A811-B63138D09678}"/>
          </ac:picMkLst>
        </pc:picChg>
      </pc:sldChg>
      <pc:sldChg chg="modSp mod">
        <pc:chgData name="Michał Pyclik" userId="6d1d9512d460d1ef" providerId="LiveId" clId="{128D5A93-B68A-4A68-9067-C560DE050EBB}" dt="2021-02-22T11:17:56.801" v="1727" actId="20577"/>
        <pc:sldMkLst>
          <pc:docMk/>
          <pc:sldMk cId="1766253362" sldId="291"/>
        </pc:sldMkLst>
        <pc:spChg chg="mod">
          <ac:chgData name="Michał Pyclik" userId="6d1d9512d460d1ef" providerId="LiveId" clId="{128D5A93-B68A-4A68-9067-C560DE050EBB}" dt="2021-02-22T11:17:56.801" v="1727" actId="20577"/>
          <ac:spMkLst>
            <pc:docMk/>
            <pc:sldMk cId="1766253362" sldId="291"/>
            <ac:spMk id="3" creationId="{1436EBC3-D4D5-4A89-9B48-F7A4500A65B7}"/>
          </ac:spMkLst>
        </pc:spChg>
      </pc:sldChg>
      <pc:sldChg chg="modSp del mod">
        <pc:chgData name="Michał Pyclik" userId="6d1d9512d460d1ef" providerId="LiveId" clId="{128D5A93-B68A-4A68-9067-C560DE050EBB}" dt="2021-02-22T11:04:15.679" v="1529" actId="47"/>
        <pc:sldMkLst>
          <pc:docMk/>
          <pc:sldMk cId="1791077467" sldId="292"/>
        </pc:sldMkLst>
        <pc:spChg chg="mod">
          <ac:chgData name="Michał Pyclik" userId="6d1d9512d460d1ef" providerId="LiveId" clId="{128D5A93-B68A-4A68-9067-C560DE050EBB}" dt="2021-02-22T11:04:07.638" v="1527" actId="21"/>
          <ac:spMkLst>
            <pc:docMk/>
            <pc:sldMk cId="1791077467" sldId="292"/>
            <ac:spMk id="3" creationId="{1436EBC3-D4D5-4A89-9B48-F7A4500A65B7}"/>
          </ac:spMkLst>
        </pc:spChg>
      </pc:sldChg>
      <pc:sldChg chg="modSp mod">
        <pc:chgData name="Michał Pyclik" userId="6d1d9512d460d1ef" providerId="LiveId" clId="{128D5A93-B68A-4A68-9067-C560DE050EBB}" dt="2021-02-22T10:48:03.105" v="883" actId="12"/>
        <pc:sldMkLst>
          <pc:docMk/>
          <pc:sldMk cId="4253730854" sldId="293"/>
        </pc:sldMkLst>
        <pc:spChg chg="mod">
          <ac:chgData name="Michał Pyclik" userId="6d1d9512d460d1ef" providerId="LiveId" clId="{128D5A93-B68A-4A68-9067-C560DE050EBB}" dt="2021-02-22T10:48:03.105" v="883" actId="12"/>
          <ac:spMkLst>
            <pc:docMk/>
            <pc:sldMk cId="4253730854" sldId="293"/>
            <ac:spMk id="3" creationId="{DB63770A-FD3D-4F81-816A-2DEB60991919}"/>
          </ac:spMkLst>
        </pc:spChg>
      </pc:sldChg>
      <pc:sldChg chg="modSp mod">
        <pc:chgData name="Michał Pyclik" userId="6d1d9512d460d1ef" providerId="LiveId" clId="{128D5A93-B68A-4A68-9067-C560DE050EBB}" dt="2021-02-22T10:51:24.181" v="1086" actId="5793"/>
        <pc:sldMkLst>
          <pc:docMk/>
          <pc:sldMk cId="4058098584" sldId="294"/>
        </pc:sldMkLst>
        <pc:spChg chg="mod">
          <ac:chgData name="Michał Pyclik" userId="6d1d9512d460d1ef" providerId="LiveId" clId="{128D5A93-B68A-4A68-9067-C560DE050EBB}" dt="2021-02-22T10:51:24.181" v="1086" actId="5793"/>
          <ac:spMkLst>
            <pc:docMk/>
            <pc:sldMk cId="4058098584" sldId="294"/>
            <ac:spMk id="3" creationId="{DB63770A-FD3D-4F81-816A-2DEB60991919}"/>
          </ac:spMkLst>
        </pc:spChg>
      </pc:sldChg>
      <pc:sldChg chg="del">
        <pc:chgData name="Michał Pyclik" userId="6d1d9512d460d1ef" providerId="LiveId" clId="{128D5A93-B68A-4A68-9067-C560DE050EBB}" dt="2021-02-22T11:01:33.777" v="1455" actId="47"/>
        <pc:sldMkLst>
          <pc:docMk/>
          <pc:sldMk cId="486960898" sldId="295"/>
        </pc:sldMkLst>
      </pc:sldChg>
      <pc:sldChg chg="modSp add mod">
        <pc:chgData name="Michał Pyclik" userId="6d1d9512d460d1ef" providerId="LiveId" clId="{128D5A93-B68A-4A68-9067-C560DE050EBB}" dt="2021-02-22T11:04:11.238" v="1528"/>
        <pc:sldMkLst>
          <pc:docMk/>
          <pc:sldMk cId="4209463065" sldId="295"/>
        </pc:sldMkLst>
        <pc:spChg chg="mod">
          <ac:chgData name="Michał Pyclik" userId="6d1d9512d460d1ef" providerId="LiveId" clId="{128D5A93-B68A-4A68-9067-C560DE050EBB}" dt="2021-02-22T11:04:11.238" v="1528"/>
          <ac:spMkLst>
            <pc:docMk/>
            <pc:sldMk cId="4209463065" sldId="295"/>
            <ac:spMk id="3" creationId="{1436EBC3-D4D5-4A89-9B48-F7A4500A65B7}"/>
          </ac:spMkLst>
        </pc:spChg>
      </pc:sldChg>
      <pc:sldChg chg="del">
        <pc:chgData name="Michał Pyclik" userId="6d1d9512d460d1ef" providerId="LiveId" clId="{128D5A93-B68A-4A68-9067-C560DE050EBB}" dt="2021-02-22T11:01:33.777" v="1455" actId="47"/>
        <pc:sldMkLst>
          <pc:docMk/>
          <pc:sldMk cId="1717390746" sldId="296"/>
        </pc:sldMkLst>
      </pc:sldChg>
      <pc:sldChg chg="addSp delSp modSp add mod">
        <pc:chgData name="Michał Pyclik" userId="6d1d9512d460d1ef" providerId="LiveId" clId="{128D5A93-B68A-4A68-9067-C560DE050EBB}" dt="2021-02-22T11:10:33.491" v="1631" actId="27636"/>
        <pc:sldMkLst>
          <pc:docMk/>
          <pc:sldMk cId="2565220308" sldId="296"/>
        </pc:sldMkLst>
        <pc:spChg chg="mod">
          <ac:chgData name="Michał Pyclik" userId="6d1d9512d460d1ef" providerId="LiveId" clId="{128D5A93-B68A-4A68-9067-C560DE050EBB}" dt="2021-02-22T11:10:08.964" v="1628" actId="26606"/>
          <ac:spMkLst>
            <pc:docMk/>
            <pc:sldMk cId="2565220308" sldId="296"/>
            <ac:spMk id="2" creationId="{CAF01737-518B-4FF8-9E90-5C43C3F3688A}"/>
          </ac:spMkLst>
        </pc:spChg>
        <pc:spChg chg="mod">
          <ac:chgData name="Michał Pyclik" userId="6d1d9512d460d1ef" providerId="LiveId" clId="{128D5A93-B68A-4A68-9067-C560DE050EBB}" dt="2021-02-22T11:10:33.491" v="1631" actId="27636"/>
          <ac:spMkLst>
            <pc:docMk/>
            <pc:sldMk cId="2565220308" sldId="296"/>
            <ac:spMk id="3" creationId="{1436EBC3-D4D5-4A89-9B48-F7A4500A65B7}"/>
          </ac:spMkLst>
        </pc:spChg>
        <pc:spChg chg="add del">
          <ac:chgData name="Michał Pyclik" userId="6d1d9512d460d1ef" providerId="LiveId" clId="{128D5A93-B68A-4A68-9067-C560DE050EBB}" dt="2021-02-22T11:10:08.964" v="1628" actId="26606"/>
          <ac:spMkLst>
            <pc:docMk/>
            <pc:sldMk cId="2565220308" sldId="296"/>
            <ac:spMk id="87" creationId="{201CC55D-ED54-4C5C-95E6-10947BD1103B}"/>
          </ac:spMkLst>
        </pc:spChg>
        <pc:spChg chg="add del">
          <ac:chgData name="Michał Pyclik" userId="6d1d9512d460d1ef" providerId="LiveId" clId="{128D5A93-B68A-4A68-9067-C560DE050EBB}" dt="2021-02-22T11:10:08.964" v="1628" actId="26606"/>
          <ac:spMkLst>
            <pc:docMk/>
            <pc:sldMk cId="2565220308" sldId="296"/>
            <ac:spMk id="93" creationId="{3873B707-463F-40B0-8227-E8CC6C67EB25}"/>
          </ac:spMkLst>
        </pc:spChg>
        <pc:spChg chg="add del">
          <ac:chgData name="Michał Pyclik" userId="6d1d9512d460d1ef" providerId="LiveId" clId="{128D5A93-B68A-4A68-9067-C560DE050EBB}" dt="2021-02-22T11:10:08.964" v="1628" actId="26606"/>
          <ac:spMkLst>
            <pc:docMk/>
            <pc:sldMk cId="2565220308" sldId="296"/>
            <ac:spMk id="95" creationId="{C13237C8-E62C-4F0D-A318-BD6FB6C2D138}"/>
          </ac:spMkLst>
        </pc:spChg>
        <pc:spChg chg="add del">
          <ac:chgData name="Michał Pyclik" userId="6d1d9512d460d1ef" providerId="LiveId" clId="{128D5A93-B68A-4A68-9067-C560DE050EBB}" dt="2021-02-22T11:10:08.964" v="1628" actId="26606"/>
          <ac:spMkLst>
            <pc:docMk/>
            <pc:sldMk cId="2565220308" sldId="296"/>
            <ac:spMk id="97" creationId="{19C9EAEA-39D0-4B0E-A0EB-51E7B26740B1}"/>
          </ac:spMkLst>
        </pc:spChg>
        <pc:spChg chg="add del">
          <ac:chgData name="Michał Pyclik" userId="6d1d9512d460d1ef" providerId="LiveId" clId="{128D5A93-B68A-4A68-9067-C560DE050EBB}" dt="2021-02-22T11:10:08.948" v="1627" actId="26606"/>
          <ac:spMkLst>
            <pc:docMk/>
            <pc:sldMk cId="2565220308" sldId="296"/>
            <ac:spMk id="139" creationId="{231BF440-39FA-4087-84CC-2EEC0BBDAF29}"/>
          </ac:spMkLst>
        </pc:spChg>
        <pc:spChg chg="add del">
          <ac:chgData name="Michał Pyclik" userId="6d1d9512d460d1ef" providerId="LiveId" clId="{128D5A93-B68A-4A68-9067-C560DE050EBB}" dt="2021-02-22T11:10:08.948" v="1627" actId="26606"/>
          <ac:spMkLst>
            <pc:docMk/>
            <pc:sldMk cId="2565220308" sldId="296"/>
            <ac:spMk id="141" creationId="{F04E4CBA-303B-48BD-8451-C2701CB0EEBF}"/>
          </ac:spMkLst>
        </pc:spChg>
        <pc:spChg chg="add del">
          <ac:chgData name="Michał Pyclik" userId="6d1d9512d460d1ef" providerId="LiveId" clId="{128D5A93-B68A-4A68-9067-C560DE050EBB}" dt="2021-02-22T11:10:08.948" v="1627" actId="26606"/>
          <ac:spMkLst>
            <pc:docMk/>
            <pc:sldMk cId="2565220308" sldId="296"/>
            <ac:spMk id="143" creationId="{F6CA58B3-AFCC-4A40-9882-50D5080879B0}"/>
          </ac:spMkLst>
        </pc:spChg>
        <pc:spChg chg="add del">
          <ac:chgData name="Michał Pyclik" userId="6d1d9512d460d1ef" providerId="LiveId" clId="{128D5A93-B68A-4A68-9067-C560DE050EBB}" dt="2021-02-22T11:10:08.948" v="1627" actId="26606"/>
          <ac:spMkLst>
            <pc:docMk/>
            <pc:sldMk cId="2565220308" sldId="296"/>
            <ac:spMk id="145" creationId="{75C56826-D4E5-42ED-8529-079651CB3005}"/>
          </ac:spMkLst>
        </pc:spChg>
        <pc:spChg chg="add">
          <ac:chgData name="Michał Pyclik" userId="6d1d9512d460d1ef" providerId="LiveId" clId="{128D5A93-B68A-4A68-9067-C560DE050EBB}" dt="2021-02-22T11:10:08.964" v="1628" actId="26606"/>
          <ac:spMkLst>
            <pc:docMk/>
            <pc:sldMk cId="2565220308" sldId="296"/>
            <ac:spMk id="146" creationId="{D5B0017B-2ECA-49AF-B397-DC140825DF8D}"/>
          </ac:spMkLst>
        </pc:spChg>
        <pc:spChg chg="add del">
          <ac:chgData name="Michał Pyclik" userId="6d1d9512d460d1ef" providerId="LiveId" clId="{128D5A93-B68A-4A68-9067-C560DE050EBB}" dt="2021-02-22T11:10:08.948" v="1627" actId="26606"/>
          <ac:spMkLst>
            <pc:docMk/>
            <pc:sldMk cId="2565220308" sldId="296"/>
            <ac:spMk id="147" creationId="{82095FCE-EF05-4443-B97A-85DEE3A5CA17}"/>
          </ac:spMkLst>
        </pc:spChg>
        <pc:spChg chg="add del">
          <ac:chgData name="Michał Pyclik" userId="6d1d9512d460d1ef" providerId="LiveId" clId="{128D5A93-B68A-4A68-9067-C560DE050EBB}" dt="2021-02-22T11:10:08.948" v="1627" actId="26606"/>
          <ac:spMkLst>
            <pc:docMk/>
            <pc:sldMk cId="2565220308" sldId="296"/>
            <ac:spMk id="149" creationId="{CA00AE6B-AA30-4CF8-BA6F-339B780AD76C}"/>
          </ac:spMkLst>
        </pc:spChg>
        <pc:spChg chg="add">
          <ac:chgData name="Michał Pyclik" userId="6d1d9512d460d1ef" providerId="LiveId" clId="{128D5A93-B68A-4A68-9067-C560DE050EBB}" dt="2021-02-22T11:10:08.964" v="1628" actId="26606"/>
          <ac:spMkLst>
            <pc:docMk/>
            <pc:sldMk cId="2565220308" sldId="296"/>
            <ac:spMk id="2056" creationId="{F5A5F1D7-F0D0-4687-9BD3-CA6A0714C634}"/>
          </ac:spMkLst>
        </pc:spChg>
        <pc:grpChg chg="add del">
          <ac:chgData name="Michał Pyclik" userId="6d1d9512d460d1ef" providerId="LiveId" clId="{128D5A93-B68A-4A68-9067-C560DE050EBB}" dt="2021-02-22T11:10:08.964" v="1628" actId="26606"/>
          <ac:grpSpMkLst>
            <pc:docMk/>
            <pc:sldMk cId="2565220308" sldId="296"/>
            <ac:grpSpMk id="89" creationId="{1DE889C7-FAD6-4397-98E2-05D503484459}"/>
          </ac:grpSpMkLst>
        </pc:grpChg>
        <pc:grpChg chg="add">
          <ac:chgData name="Michał Pyclik" userId="6d1d9512d460d1ef" providerId="LiveId" clId="{128D5A93-B68A-4A68-9067-C560DE050EBB}" dt="2021-02-22T11:10:08.964" v="1628" actId="26606"/>
          <ac:grpSpMkLst>
            <pc:docMk/>
            <pc:sldMk cId="2565220308" sldId="296"/>
            <ac:grpSpMk id="2057" creationId="{AE1C45F0-260A-458C-96ED-C1F6D2151219}"/>
          </ac:grpSpMkLst>
        </pc:grpChg>
        <pc:picChg chg="del">
          <ac:chgData name="Michał Pyclik" userId="6d1d9512d460d1ef" providerId="LiveId" clId="{128D5A93-B68A-4A68-9067-C560DE050EBB}" dt="2021-02-22T11:09:26.675" v="1615" actId="478"/>
          <ac:picMkLst>
            <pc:docMk/>
            <pc:sldMk cId="2565220308" sldId="296"/>
            <ac:picMk id="5" creationId="{A852E134-252D-478B-A811-B63138D09678}"/>
          </ac:picMkLst>
        </pc:picChg>
        <pc:picChg chg="add del mod">
          <ac:chgData name="Michał Pyclik" userId="6d1d9512d460d1ef" providerId="LiveId" clId="{128D5A93-B68A-4A68-9067-C560DE050EBB}" dt="2021-02-22T11:09:43.909" v="1618" actId="478"/>
          <ac:picMkLst>
            <pc:docMk/>
            <pc:sldMk cId="2565220308" sldId="296"/>
            <ac:picMk id="2050" creationId="{C0CBBEF8-F56F-41DB-A23B-7549D8E64AF4}"/>
          </ac:picMkLst>
        </pc:picChg>
        <pc:picChg chg="add mod ord">
          <ac:chgData name="Michał Pyclik" userId="6d1d9512d460d1ef" providerId="LiveId" clId="{128D5A93-B68A-4A68-9067-C560DE050EBB}" dt="2021-02-22T11:10:08.964" v="1628" actId="26606"/>
          <ac:picMkLst>
            <pc:docMk/>
            <pc:sldMk cId="2565220308" sldId="296"/>
            <ac:picMk id="2052" creationId="{C5C3E6F2-C678-43CF-8D90-5039E4D68632}"/>
          </ac:picMkLst>
        </pc:picChg>
        <pc:picChg chg="add mod ord">
          <ac:chgData name="Michał Pyclik" userId="6d1d9512d460d1ef" providerId="LiveId" clId="{128D5A93-B68A-4A68-9067-C560DE050EBB}" dt="2021-02-22T11:10:08.964" v="1628" actId="26606"/>
          <ac:picMkLst>
            <pc:docMk/>
            <pc:sldMk cId="2565220308" sldId="296"/>
            <ac:picMk id="2054" creationId="{76E69E3B-0157-4373-B9AC-2D4A57E33964}"/>
          </ac:picMkLst>
        </pc:picChg>
        <pc:cxnChg chg="add">
          <ac:chgData name="Michał Pyclik" userId="6d1d9512d460d1ef" providerId="LiveId" clId="{128D5A93-B68A-4A68-9067-C560DE050EBB}" dt="2021-02-22T11:10:08.964" v="1628" actId="26606"/>
          <ac:cxnSpMkLst>
            <pc:docMk/>
            <pc:sldMk cId="2565220308" sldId="296"/>
            <ac:cxnSpMk id="148" creationId="{6CF1BAF6-AD41-4082-B212-8A1F9A2E8779}"/>
          </ac:cxnSpMkLst>
        </pc:cxnChg>
      </pc:sldChg>
      <pc:sldChg chg="addSp delSp modSp add mod ord">
        <pc:chgData name="Michał Pyclik" userId="6d1d9512d460d1ef" providerId="LiveId" clId="{128D5A93-B68A-4A68-9067-C560DE050EBB}" dt="2021-02-22T11:12:57.028" v="1653" actId="20577"/>
        <pc:sldMkLst>
          <pc:docMk/>
          <pc:sldMk cId="1602171805" sldId="297"/>
        </pc:sldMkLst>
        <pc:spChg chg="mod">
          <ac:chgData name="Michał Pyclik" userId="6d1d9512d460d1ef" providerId="LiveId" clId="{128D5A93-B68A-4A68-9067-C560DE050EBB}" dt="2021-02-22T11:12:57.028" v="1653" actId="20577"/>
          <ac:spMkLst>
            <pc:docMk/>
            <pc:sldMk cId="1602171805" sldId="297"/>
            <ac:spMk id="2" creationId="{CAF01737-518B-4FF8-9E90-5C43C3F3688A}"/>
          </ac:spMkLst>
        </pc:spChg>
        <pc:spChg chg="mod">
          <ac:chgData name="Michał Pyclik" userId="6d1d9512d460d1ef" providerId="LiveId" clId="{128D5A93-B68A-4A68-9067-C560DE050EBB}" dt="2021-02-22T11:12:50.334" v="1639" actId="27636"/>
          <ac:spMkLst>
            <pc:docMk/>
            <pc:sldMk cId="1602171805" sldId="297"/>
            <ac:spMk id="3" creationId="{1436EBC3-D4D5-4A89-9B48-F7A4500A65B7}"/>
          </ac:spMkLst>
        </pc:spChg>
        <pc:picChg chg="del">
          <ac:chgData name="Michał Pyclik" userId="6d1d9512d460d1ef" providerId="LiveId" clId="{128D5A93-B68A-4A68-9067-C560DE050EBB}" dt="2021-02-22T11:11:26.973" v="1635" actId="478"/>
          <ac:picMkLst>
            <pc:docMk/>
            <pc:sldMk cId="1602171805" sldId="297"/>
            <ac:picMk id="5" creationId="{A852E134-252D-478B-A811-B63138D09678}"/>
          </ac:picMkLst>
        </pc:picChg>
        <pc:picChg chg="add mod">
          <ac:chgData name="Michał Pyclik" userId="6d1d9512d460d1ef" providerId="LiveId" clId="{128D5A93-B68A-4A68-9067-C560DE050EBB}" dt="2021-02-22T11:11:31.161" v="1637" actId="1076"/>
          <ac:picMkLst>
            <pc:docMk/>
            <pc:sldMk cId="1602171805" sldId="297"/>
            <ac:picMk id="3074" creationId="{E0C60DD5-DC73-4BA3-A2B4-AEA405ED6377}"/>
          </ac:picMkLst>
        </pc:picChg>
      </pc:sldChg>
      <pc:sldChg chg="del">
        <pc:chgData name="Michał Pyclik" userId="6d1d9512d460d1ef" providerId="LiveId" clId="{128D5A93-B68A-4A68-9067-C560DE050EBB}" dt="2021-02-22T11:01:33.777" v="1455" actId="47"/>
        <pc:sldMkLst>
          <pc:docMk/>
          <pc:sldMk cId="3399281174" sldId="297"/>
        </pc:sldMkLst>
      </pc:sldChg>
      <pc:sldChg chg="addSp delSp add del setBg delDesignElem">
        <pc:chgData name="Michał Pyclik" userId="6d1d9512d460d1ef" providerId="LiveId" clId="{128D5A93-B68A-4A68-9067-C560DE050EBB}" dt="2021-02-22T11:13:10.138" v="1656"/>
        <pc:sldMkLst>
          <pc:docMk/>
          <pc:sldMk cId="1126442350" sldId="298"/>
        </pc:sldMkLst>
        <pc:spChg chg="add del">
          <ac:chgData name="Michał Pyclik" userId="6d1d9512d460d1ef" providerId="LiveId" clId="{128D5A93-B68A-4A68-9067-C560DE050EBB}" dt="2021-02-22T11:13:10.138" v="1656"/>
          <ac:spMkLst>
            <pc:docMk/>
            <pc:sldMk cId="1126442350" sldId="298"/>
            <ac:spMk id="87" creationId="{201CC55D-ED54-4C5C-95E6-10947BD1103B}"/>
          </ac:spMkLst>
        </pc:spChg>
        <pc:spChg chg="add del">
          <ac:chgData name="Michał Pyclik" userId="6d1d9512d460d1ef" providerId="LiveId" clId="{128D5A93-B68A-4A68-9067-C560DE050EBB}" dt="2021-02-22T11:13:10.138" v="1656"/>
          <ac:spMkLst>
            <pc:docMk/>
            <pc:sldMk cId="1126442350" sldId="298"/>
            <ac:spMk id="93" creationId="{3873B707-463F-40B0-8227-E8CC6C67EB25}"/>
          </ac:spMkLst>
        </pc:spChg>
        <pc:spChg chg="add del">
          <ac:chgData name="Michał Pyclik" userId="6d1d9512d460d1ef" providerId="LiveId" clId="{128D5A93-B68A-4A68-9067-C560DE050EBB}" dt="2021-02-22T11:13:10.138" v="1656"/>
          <ac:spMkLst>
            <pc:docMk/>
            <pc:sldMk cId="1126442350" sldId="298"/>
            <ac:spMk id="95" creationId="{C13237C8-E62C-4F0D-A318-BD6FB6C2D138}"/>
          </ac:spMkLst>
        </pc:spChg>
        <pc:spChg chg="add del">
          <ac:chgData name="Michał Pyclik" userId="6d1d9512d460d1ef" providerId="LiveId" clId="{128D5A93-B68A-4A68-9067-C560DE050EBB}" dt="2021-02-22T11:13:10.138" v="1656"/>
          <ac:spMkLst>
            <pc:docMk/>
            <pc:sldMk cId="1126442350" sldId="298"/>
            <ac:spMk id="97" creationId="{19C9EAEA-39D0-4B0E-A0EB-51E7B26740B1}"/>
          </ac:spMkLst>
        </pc:spChg>
        <pc:grpChg chg="add del">
          <ac:chgData name="Michał Pyclik" userId="6d1d9512d460d1ef" providerId="LiveId" clId="{128D5A93-B68A-4A68-9067-C560DE050EBB}" dt="2021-02-22T11:13:10.138" v="1656"/>
          <ac:grpSpMkLst>
            <pc:docMk/>
            <pc:sldMk cId="1126442350" sldId="298"/>
            <ac:grpSpMk id="89" creationId="{1DE889C7-FAD6-4397-98E2-05D503484459}"/>
          </ac:grpSpMkLst>
        </pc:grpChg>
      </pc:sldChg>
      <pc:sldChg chg="addSp delSp modSp add mod">
        <pc:chgData name="Michał Pyclik" userId="6d1d9512d460d1ef" providerId="LiveId" clId="{128D5A93-B68A-4A68-9067-C560DE050EBB}" dt="2021-02-22T11:16:31.427" v="1699" actId="27636"/>
        <pc:sldMkLst>
          <pc:docMk/>
          <pc:sldMk cId="3483228310" sldId="298"/>
        </pc:sldMkLst>
        <pc:spChg chg="mod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2" creationId="{CAF01737-518B-4FF8-9E90-5C43C3F3688A}"/>
          </ac:spMkLst>
        </pc:spChg>
        <pc:spChg chg="mod">
          <ac:chgData name="Michał Pyclik" userId="6d1d9512d460d1ef" providerId="LiveId" clId="{128D5A93-B68A-4A68-9067-C560DE050EBB}" dt="2021-02-22T11:16:31.427" v="1699" actId="27636"/>
          <ac:spMkLst>
            <pc:docMk/>
            <pc:sldMk cId="3483228310" sldId="298"/>
            <ac:spMk id="3" creationId="{1436EBC3-D4D5-4A89-9B48-F7A4500A65B7}"/>
          </ac:spMkLst>
        </pc:spChg>
        <pc:spChg chg="del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87" creationId="{201CC55D-ED54-4C5C-95E6-10947BD1103B}"/>
          </ac:spMkLst>
        </pc:spChg>
        <pc:spChg chg="del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93" creationId="{3873B707-463F-40B0-8227-E8CC6C67EB25}"/>
          </ac:spMkLst>
        </pc:spChg>
        <pc:spChg chg="del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95" creationId="{C13237C8-E62C-4F0D-A318-BD6FB6C2D138}"/>
          </ac:spMkLst>
        </pc:spChg>
        <pc:spChg chg="del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97" creationId="{19C9EAEA-39D0-4B0E-A0EB-51E7B26740B1}"/>
          </ac:spMkLst>
        </pc:spChg>
        <pc:spChg chg="add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135" creationId="{2550BE34-C2B8-49B8-8519-67A8CAD51AE9}"/>
          </ac:spMkLst>
        </pc:spChg>
        <pc:spChg chg="add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137" creationId="{A7457DD9-5A45-400A-AB4B-4B4EDECA25F1}"/>
          </ac:spMkLst>
        </pc:spChg>
        <pc:spChg chg="add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139" creationId="{441CF7D6-A660-431A-B0BB-140A0D5556B6}"/>
          </ac:spMkLst>
        </pc:spChg>
        <pc:spChg chg="add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141" creationId="{0570A85B-3810-4F95-97B0-CBF4CCDB381C}"/>
          </ac:spMkLst>
        </pc:spChg>
        <pc:grpChg chg="del">
          <ac:chgData name="Michał Pyclik" userId="6d1d9512d460d1ef" providerId="LiveId" clId="{128D5A93-B68A-4A68-9067-C560DE050EBB}" dt="2021-02-22T11:16:17.840" v="1688" actId="26606"/>
          <ac:grpSpMkLst>
            <pc:docMk/>
            <pc:sldMk cId="3483228310" sldId="298"/>
            <ac:grpSpMk id="89" creationId="{1DE889C7-FAD6-4397-98E2-05D503484459}"/>
          </ac:grpSpMkLst>
        </pc:grpChg>
        <pc:picChg chg="del">
          <ac:chgData name="Michał Pyclik" userId="6d1d9512d460d1ef" providerId="LiveId" clId="{128D5A93-B68A-4A68-9067-C560DE050EBB}" dt="2021-02-22T11:15:57.940" v="1686" actId="478"/>
          <ac:picMkLst>
            <pc:docMk/>
            <pc:sldMk cId="3483228310" sldId="298"/>
            <ac:picMk id="3074" creationId="{E0C60DD5-DC73-4BA3-A2B4-AEA405ED6377}"/>
          </ac:picMkLst>
        </pc:picChg>
        <pc:picChg chg="add mod">
          <ac:chgData name="Michał Pyclik" userId="6d1d9512d460d1ef" providerId="LiveId" clId="{128D5A93-B68A-4A68-9067-C560DE050EBB}" dt="2021-02-22T11:16:17.840" v="1688" actId="26606"/>
          <ac:picMkLst>
            <pc:docMk/>
            <pc:sldMk cId="3483228310" sldId="298"/>
            <ac:picMk id="4098" creationId="{D99EDDA7-76DF-4E67-ADD9-2C7C777A6FD4}"/>
          </ac:picMkLst>
        </pc:picChg>
      </pc:sldChg>
    </pc:docChg>
  </pc:docChgLst>
  <pc:docChgLst>
    <pc:chgData name="Michał Pyclik" userId="6d1d9512d460d1ef" providerId="LiveId" clId="{AA795EB9-03F7-4704-8CCD-06EC24D91930}"/>
    <pc:docChg chg="undo custSel addSld delSld modSld">
      <pc:chgData name="Michał Pyclik" userId="6d1d9512d460d1ef" providerId="LiveId" clId="{AA795EB9-03F7-4704-8CCD-06EC24D91930}" dt="2021-02-22T09:07:29.735" v="2253" actId="20577"/>
      <pc:docMkLst>
        <pc:docMk/>
      </pc:docMkLst>
      <pc:sldChg chg="addSp delSp modSp mod">
        <pc:chgData name="Michał Pyclik" userId="6d1d9512d460d1ef" providerId="LiveId" clId="{AA795EB9-03F7-4704-8CCD-06EC24D91930}" dt="2021-02-22T08:20:46.163" v="19" actId="20577"/>
        <pc:sldMkLst>
          <pc:docMk/>
          <pc:sldMk cId="3636598438" sldId="256"/>
        </pc:sldMkLst>
        <pc:spChg chg="mo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2" creationId="{E6E15E51-D699-4036-83A0-C7F2BEC206C4}"/>
          </ac:spMkLst>
        </pc:spChg>
        <pc:spChg chg="mod">
          <ac:chgData name="Michał Pyclik" userId="6d1d9512d460d1ef" providerId="LiveId" clId="{AA795EB9-03F7-4704-8CCD-06EC24D91930}" dt="2021-02-22T08:20:46.163" v="19" actId="20577"/>
          <ac:spMkLst>
            <pc:docMk/>
            <pc:sldMk cId="3636598438" sldId="256"/>
            <ac:spMk id="3" creationId="{1B0AAE20-9690-4C6C-ABCD-E34A9E132EE0}"/>
          </ac:spMkLst>
        </pc:spChg>
        <pc:spChg chg="del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8" creationId="{23962611-DFD5-4092-AAFD-559E3DFCE2C9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15" creationId="{46F1F2C8-798B-4CCE-A851-94AFAF350BED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17" creationId="{755E9CD0-04B0-4A3C-B291-AD913379C713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19" creationId="{1DD8BF3B-6066-418C-8D1A-75C5E396FC04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21" creationId="{80BC66F9-7A74-4286-AD22-1174052CC22C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23" creationId="{D8142CC3-2B5C-48E6-9DF0-6C8ACBAF23EF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27" creationId="{46A89C79-8EF3-4AF9-B3D9-59A883F41C83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29" creationId="{EFE5CE34-4543-42E5-B82C-1F3D12422CDD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31" creationId="{72AF41FE-63D7-4695-81D2-66D2510E4486}"/>
          </ac:spMkLst>
        </pc:spChg>
        <pc:picChg chg="del">
          <ac:chgData name="Michał Pyclik" userId="6d1d9512d460d1ef" providerId="LiveId" clId="{AA795EB9-03F7-4704-8CCD-06EC24D91930}" dt="2021-02-22T08:20:43.245" v="18" actId="26606"/>
          <ac:picMkLst>
            <pc:docMk/>
            <pc:sldMk cId="3636598438" sldId="256"/>
            <ac:picMk id="10" creationId="{2270F1FA-0425-408F-9861-80BF5AFB276D}"/>
          </ac:picMkLst>
        </pc:picChg>
        <pc:cxnChg chg="add">
          <ac:chgData name="Michał Pyclik" userId="6d1d9512d460d1ef" providerId="LiveId" clId="{AA795EB9-03F7-4704-8CCD-06EC24D91930}" dt="2021-02-22T08:20:43.245" v="18" actId="26606"/>
          <ac:cxnSpMkLst>
            <pc:docMk/>
            <pc:sldMk cId="3636598438" sldId="256"/>
            <ac:cxnSpMk id="25" creationId="{7B2D303B-3DD0-4319-9EAD-361847FEC71D}"/>
          </ac:cxnSpMkLst>
        </pc:cxnChg>
      </pc:sldChg>
      <pc:sldChg chg="addSp delSp modSp mod">
        <pc:chgData name="Michał Pyclik" userId="6d1d9512d460d1ef" providerId="LiveId" clId="{AA795EB9-03F7-4704-8CCD-06EC24D91930}" dt="2021-02-22T08:21:56.611" v="181" actId="20577"/>
        <pc:sldMkLst>
          <pc:docMk/>
          <pc:sldMk cId="1166270135" sldId="257"/>
        </pc:sldMkLst>
        <pc:spChg chg="mod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2" creationId="{5D3F5FEC-ED95-4A5D-85A1-B4CDC294F0B9}"/>
          </ac:spMkLst>
        </pc:spChg>
        <pc:spChg chg="mod">
          <ac:chgData name="Michał Pyclik" userId="6d1d9512d460d1ef" providerId="LiveId" clId="{AA795EB9-03F7-4704-8CCD-06EC24D91930}" dt="2021-02-22T08:21:56.611" v="181" actId="20577"/>
          <ac:spMkLst>
            <pc:docMk/>
            <pc:sldMk cId="1166270135" sldId="257"/>
            <ac:spMk id="3" creationId="{DB63770A-FD3D-4F81-816A-2DEB60991919}"/>
          </ac:spMkLst>
        </pc:spChg>
        <pc:spChg chg="del">
          <ac:chgData name="Michał Pyclik" userId="6d1d9512d460d1ef" providerId="LiveId" clId="{AA795EB9-03F7-4704-8CCD-06EC24D91930}" dt="2021-02-22T08:20:50.256" v="20" actId="26606"/>
          <ac:spMkLst>
            <pc:docMk/>
            <pc:sldMk cId="1166270135" sldId="257"/>
            <ac:spMk id="71" creationId="{F56F5174-31D9-4DBB-AAB7-A1FD7BDB1352}"/>
          </ac:spMkLst>
        </pc:spChg>
        <pc:spChg chg="del">
          <ac:chgData name="Michał Pyclik" userId="6d1d9512d460d1ef" providerId="LiveId" clId="{AA795EB9-03F7-4704-8CCD-06EC24D91930}" dt="2021-02-22T08:20:50.256" v="20" actId="26606"/>
          <ac:spMkLst>
            <pc:docMk/>
            <pc:sldMk cId="1166270135" sldId="257"/>
            <ac:spMk id="75" creationId="{F9A95BEE-6BB1-4A28-A8E6-A34B2E42EF87}"/>
          </ac:spMkLst>
        </pc:spChg>
        <pc:spChg chg="add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90" creationId="{907EF6B7-1338-4443-8C46-6A318D952DFD}"/>
          </ac:spMkLst>
        </pc:spChg>
        <pc:spChg chg="add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92" creationId="{DAAE4CDD-124C-4DCF-9584-B6033B545DD5}"/>
          </ac:spMkLst>
        </pc:spChg>
        <pc:spChg chg="add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94" creationId="{081E4A58-353D-44AE-B2FC-2A74E2E400F7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35" creationId="{6A84B152-3496-4C52-AF08-97AFFC09DD2C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37" creationId="{6B2ADB95-0FA3-4BD7-A8AC-89D014A83E5B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39" creationId="{C924DBCE-E731-4B22-8181-A39C1D86276C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41" creationId="{4CBF9756-6AC8-4C65-84DF-56FBFFA1D873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43" creationId="{2D385988-EAAF-4C27-AF8A-2BFBECAF3D4F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47" creationId="{B621D332-7329-4994-8836-C429A51B7549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49" creationId="{2D20F754-35A9-4508-BE3C-C59996D1437B}"/>
          </ac:spMkLst>
        </pc:spChg>
        <pc:picChg chg="del">
          <ac:chgData name="Michał Pyclik" userId="6d1d9512d460d1ef" providerId="LiveId" clId="{AA795EB9-03F7-4704-8CCD-06EC24D91930}" dt="2021-02-22T08:20:50.256" v="20" actId="26606"/>
          <ac:picMkLst>
            <pc:docMk/>
            <pc:sldMk cId="1166270135" sldId="257"/>
            <ac:picMk id="73" creationId="{AE113210-7872-481A-ADE6-3A05CCAF5EB2}"/>
          </ac:picMkLst>
        </pc:picChg>
        <pc:picChg chg="del mod ord">
          <ac:chgData name="Michał Pyclik" userId="6d1d9512d460d1ef" providerId="LiveId" clId="{AA795EB9-03F7-4704-8CCD-06EC24D91930}" dt="2021-02-22T08:20:51.758" v="21" actId="478"/>
          <ac:picMkLst>
            <pc:docMk/>
            <pc:sldMk cId="1166270135" sldId="257"/>
            <ac:picMk id="1026" creationId="{7847D30C-4EA4-486C-A49C-CCB4F89CFA34}"/>
          </ac:picMkLst>
        </pc:picChg>
        <pc:cxnChg chg="add del">
          <ac:chgData name="Michał Pyclik" userId="6d1d9512d460d1ef" providerId="LiveId" clId="{AA795EB9-03F7-4704-8CCD-06EC24D91930}" dt="2021-02-22T08:20:56.381" v="22" actId="26606"/>
          <ac:cxnSpMkLst>
            <pc:docMk/>
            <pc:sldMk cId="1166270135" sldId="257"/>
            <ac:cxnSpMk id="145" creationId="{43621FD4-D14D-45D5-9A57-9A2DE5EA59C0}"/>
          </ac:cxnSpMkLst>
        </pc:cxnChg>
      </pc:sldChg>
      <pc:sldChg chg="addSp delSp modSp mod">
        <pc:chgData name="Michał Pyclik" userId="6d1d9512d460d1ef" providerId="LiveId" clId="{AA795EB9-03F7-4704-8CCD-06EC24D91930}" dt="2021-02-22T08:22:11.131" v="182" actId="26606"/>
        <pc:sldMkLst>
          <pc:docMk/>
          <pc:sldMk cId="678220985" sldId="260"/>
        </pc:sldMkLst>
        <pc:spChg chg="mod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2" creationId="{5D3F5FEC-ED95-4A5D-85A1-B4CDC294F0B9}"/>
          </ac:spMkLst>
        </pc:spChg>
        <pc:spChg chg="mod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3" creationId="{DB63770A-FD3D-4F81-816A-2DEB60991919}"/>
          </ac:spMkLst>
        </pc:spChg>
        <pc:spChg chg="del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16" creationId="{4351DFE5-F63D-4BE0-BDA9-E3EB88F01AA5}"/>
          </ac:spMkLst>
        </pc:spChg>
        <pc:spChg chg="add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23" creationId="{907EF6B7-1338-4443-8C46-6A318D952DFD}"/>
          </ac:spMkLst>
        </pc:spChg>
        <pc:spChg chg="add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25" creationId="{DAAE4CDD-124C-4DCF-9584-B6033B545DD5}"/>
          </ac:spMkLst>
        </pc:spChg>
        <pc:spChg chg="add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27" creationId="{081E4A58-353D-44AE-B2FC-2A74E2E400F7}"/>
          </ac:spMkLst>
        </pc:spChg>
        <pc:picChg chg="del">
          <ac:chgData name="Michał Pyclik" userId="6d1d9512d460d1ef" providerId="LiveId" clId="{AA795EB9-03F7-4704-8CCD-06EC24D91930}" dt="2021-02-22T08:22:11.131" v="182" actId="26606"/>
          <ac:picMkLst>
            <pc:docMk/>
            <pc:sldMk cId="678220985" sldId="260"/>
            <ac:picMk id="18" creationId="{3AA16612-ACD2-4A16-8F2B-4514FD6BF28F}"/>
          </ac:picMkLst>
        </pc:picChg>
      </pc:sldChg>
      <pc:sldChg chg="addSp delSp modSp mod">
        <pc:chgData name="Michał Pyclik" userId="6d1d9512d460d1ef" providerId="LiveId" clId="{AA795EB9-03F7-4704-8CCD-06EC24D91930}" dt="2021-02-22T08:22:29.061" v="184" actId="14100"/>
        <pc:sldMkLst>
          <pc:docMk/>
          <pc:sldMk cId="2773020274" sldId="261"/>
        </pc:sldMkLst>
        <pc:spChg chg="del">
          <ac:chgData name="Michał Pyclik" userId="6d1d9512d460d1ef" providerId="LiveId" clId="{AA795EB9-03F7-4704-8CCD-06EC24D91930}" dt="2021-02-22T08:22:24.756" v="183" actId="26606"/>
          <ac:spMkLst>
            <pc:docMk/>
            <pc:sldMk cId="2773020274" sldId="261"/>
            <ac:spMk id="27" creationId="{4351DFE5-F63D-4BE0-BDA9-E3EB88F01AA5}"/>
          </ac:spMkLst>
        </pc:spChg>
        <pc:spChg chg="add">
          <ac:chgData name="Michał Pyclik" userId="6d1d9512d460d1ef" providerId="LiveId" clId="{AA795EB9-03F7-4704-8CCD-06EC24D91930}" dt="2021-02-22T08:22:24.756" v="183" actId="26606"/>
          <ac:spMkLst>
            <pc:docMk/>
            <pc:sldMk cId="2773020274" sldId="261"/>
            <ac:spMk id="34" creationId="{738F59A4-4431-460D-8E49-6E65C189A566}"/>
          </ac:spMkLst>
        </pc:spChg>
        <pc:grpChg chg="add">
          <ac:chgData name="Michał Pyclik" userId="6d1d9512d460d1ef" providerId="LiveId" clId="{AA795EB9-03F7-4704-8CCD-06EC24D91930}" dt="2021-02-22T08:22:24.756" v="183" actId="26606"/>
          <ac:grpSpMkLst>
            <pc:docMk/>
            <pc:sldMk cId="2773020274" sldId="261"/>
            <ac:grpSpMk id="36" creationId="{8A919B9C-5C01-47E4-B2F2-45F589208ABF}"/>
          </ac:grpSpMkLst>
        </pc:grpChg>
        <pc:graphicFrameChg chg="mod modGraphic">
          <ac:chgData name="Michał Pyclik" userId="6d1d9512d460d1ef" providerId="LiveId" clId="{AA795EB9-03F7-4704-8CCD-06EC24D91930}" dt="2021-02-22T08:22:29.061" v="184" actId="14100"/>
          <ac:graphicFrameMkLst>
            <pc:docMk/>
            <pc:sldMk cId="2773020274" sldId="261"/>
            <ac:graphicFrameMk id="29" creationId="{EC5F377D-9E4C-41A4-B95E-873CCE600BD8}"/>
          </ac:graphicFrameMkLst>
        </pc:graphicFrameChg>
        <pc:picChg chg="del">
          <ac:chgData name="Michał Pyclik" userId="6d1d9512d460d1ef" providerId="LiveId" clId="{AA795EB9-03F7-4704-8CCD-06EC24D91930}" dt="2021-02-22T08:22:24.756" v="183" actId="26606"/>
          <ac:picMkLst>
            <pc:docMk/>
            <pc:sldMk cId="2773020274" sldId="261"/>
            <ac:picMk id="28" creationId="{3AA16612-ACD2-4A16-8F2B-4514FD6BF28F}"/>
          </ac:picMkLst>
        </pc:picChg>
      </pc:sldChg>
      <pc:sldChg chg="addSp delSp modSp mod">
        <pc:chgData name="Michał Pyclik" userId="6d1d9512d460d1ef" providerId="LiveId" clId="{AA795EB9-03F7-4704-8CCD-06EC24D91930}" dt="2021-02-22T08:25:29.011" v="531" actId="20577"/>
        <pc:sldMkLst>
          <pc:docMk/>
          <pc:sldMk cId="3529883448" sldId="262"/>
        </pc:sldMkLst>
        <pc:spChg chg="mod">
          <ac:chgData name="Michał Pyclik" userId="6d1d9512d460d1ef" providerId="LiveId" clId="{AA795EB9-03F7-4704-8CCD-06EC24D91930}" dt="2021-02-22T08:22:48.716" v="188" actId="26606"/>
          <ac:spMkLst>
            <pc:docMk/>
            <pc:sldMk cId="3529883448" sldId="262"/>
            <ac:spMk id="2" creationId="{5D3F5FEC-ED95-4A5D-85A1-B4CDC294F0B9}"/>
          </ac:spMkLst>
        </pc:spChg>
        <pc:spChg chg="mod">
          <ac:chgData name="Michał Pyclik" userId="6d1d9512d460d1ef" providerId="LiveId" clId="{AA795EB9-03F7-4704-8CCD-06EC24D91930}" dt="2021-02-22T08:25:29.011" v="531" actId="20577"/>
          <ac:spMkLst>
            <pc:docMk/>
            <pc:sldMk cId="3529883448" sldId="262"/>
            <ac:spMk id="3" creationId="{DB63770A-FD3D-4F81-816A-2DEB60991919}"/>
          </ac:spMkLst>
        </pc:spChg>
        <pc:spChg chg="add">
          <ac:chgData name="Michał Pyclik" userId="6d1d9512d460d1ef" providerId="LiveId" clId="{AA795EB9-03F7-4704-8CCD-06EC24D91930}" dt="2021-02-22T08:22:48.716" v="188" actId="26606"/>
          <ac:spMkLst>
            <pc:docMk/>
            <pc:sldMk cId="3529883448" sldId="262"/>
            <ac:spMk id="76" creationId="{907EF6B7-1338-4443-8C46-6A318D952DFD}"/>
          </ac:spMkLst>
        </pc:spChg>
        <pc:spChg chg="add">
          <ac:chgData name="Michał Pyclik" userId="6d1d9512d460d1ef" providerId="LiveId" clId="{AA795EB9-03F7-4704-8CCD-06EC24D91930}" dt="2021-02-22T08:22:48.716" v="188" actId="26606"/>
          <ac:spMkLst>
            <pc:docMk/>
            <pc:sldMk cId="3529883448" sldId="262"/>
            <ac:spMk id="78" creationId="{DAAE4CDD-124C-4DCF-9584-B6033B545DD5}"/>
          </ac:spMkLst>
        </pc:spChg>
        <pc:spChg chg="add">
          <ac:chgData name="Michał Pyclik" userId="6d1d9512d460d1ef" providerId="LiveId" clId="{AA795EB9-03F7-4704-8CCD-06EC24D91930}" dt="2021-02-22T08:22:48.716" v="188" actId="26606"/>
          <ac:spMkLst>
            <pc:docMk/>
            <pc:sldMk cId="3529883448" sldId="262"/>
            <ac:spMk id="80" creationId="{081E4A58-353D-44AE-B2FC-2A74E2E400F7}"/>
          </ac:spMkLst>
        </pc:spChg>
        <pc:picChg chg="del">
          <ac:chgData name="Michał Pyclik" userId="6d1d9512d460d1ef" providerId="LiveId" clId="{AA795EB9-03F7-4704-8CCD-06EC24D91930}" dt="2021-02-22T08:22:40.951" v="185" actId="478"/>
          <ac:picMkLst>
            <pc:docMk/>
            <pc:sldMk cId="3529883448" sldId="262"/>
            <ac:picMk id="2050" creationId="{F903CADE-DAEF-442B-BE49-412531639072}"/>
          </ac:picMkLst>
        </pc:picChg>
        <pc:cxnChg chg="del">
          <ac:chgData name="Michał Pyclik" userId="6d1d9512d460d1ef" providerId="LiveId" clId="{AA795EB9-03F7-4704-8CCD-06EC24D91930}" dt="2021-02-22T08:22:48.716" v="188" actId="26606"/>
          <ac:cxnSpMkLst>
            <pc:docMk/>
            <pc:sldMk cId="3529883448" sldId="262"/>
            <ac:cxnSpMk id="71" creationId="{A7F400EE-A8A5-48AF-B4D6-291B52C6F0B0}"/>
          </ac:cxnSpMkLst>
        </pc:cxnChg>
      </pc:sldChg>
      <pc:sldChg chg="del">
        <pc:chgData name="Michał Pyclik" userId="6d1d9512d460d1ef" providerId="LiveId" clId="{AA795EB9-03F7-4704-8CCD-06EC24D91930}" dt="2021-02-22T08:25:33.188" v="532" actId="47"/>
        <pc:sldMkLst>
          <pc:docMk/>
          <pc:sldMk cId="1375948533" sldId="263"/>
        </pc:sldMkLst>
      </pc:sldChg>
      <pc:sldChg chg="modSp mod">
        <pc:chgData name="Michał Pyclik" userId="6d1d9512d460d1ef" providerId="LiveId" clId="{AA795EB9-03F7-4704-8CCD-06EC24D91930}" dt="2021-02-22T08:43:32.699" v="1939" actId="313"/>
        <pc:sldMkLst>
          <pc:docMk/>
          <pc:sldMk cId="317403593" sldId="267"/>
        </pc:sldMkLst>
        <pc:graphicFrameChg chg="mod modGraphic">
          <ac:chgData name="Michał Pyclik" userId="6d1d9512d460d1ef" providerId="LiveId" clId="{AA795EB9-03F7-4704-8CCD-06EC24D91930}" dt="2021-02-22T08:43:32.699" v="1939" actId="313"/>
          <ac:graphicFrameMkLst>
            <pc:docMk/>
            <pc:sldMk cId="317403593" sldId="267"/>
            <ac:graphicFrameMk id="4" creationId="{2DAC36D0-22D1-4339-A80C-E12B8AC26343}"/>
          </ac:graphicFrameMkLst>
        </pc:graphicFrameChg>
      </pc:sldChg>
      <pc:sldChg chg="modSp mod">
        <pc:chgData name="Michał Pyclik" userId="6d1d9512d460d1ef" providerId="LiveId" clId="{AA795EB9-03F7-4704-8CCD-06EC24D91930}" dt="2021-02-22T08:44:22.563" v="1948" actId="1076"/>
        <pc:sldMkLst>
          <pc:docMk/>
          <pc:sldMk cId="7603465" sldId="268"/>
        </pc:sldMkLst>
        <pc:graphicFrameChg chg="mod">
          <ac:chgData name="Michał Pyclik" userId="6d1d9512d460d1ef" providerId="LiveId" clId="{AA795EB9-03F7-4704-8CCD-06EC24D91930}" dt="2021-02-22T08:44:22.563" v="1948" actId="1076"/>
          <ac:graphicFrameMkLst>
            <pc:docMk/>
            <pc:sldMk cId="7603465" sldId="268"/>
            <ac:graphicFrameMk id="5" creationId="{74A04B68-57E9-4FCE-B704-596A0C78503A}"/>
          </ac:graphicFrameMkLst>
        </pc:graphicFrameChg>
      </pc:sldChg>
      <pc:sldChg chg="addSp delSp modSp mod">
        <pc:chgData name="Michał Pyclik" userId="6d1d9512d460d1ef" providerId="LiveId" clId="{AA795EB9-03F7-4704-8CCD-06EC24D91930}" dt="2021-02-22T08:45:05.752" v="2046" actId="20577"/>
        <pc:sldMkLst>
          <pc:docMk/>
          <pc:sldMk cId="163805568" sldId="269"/>
        </pc:sldMkLst>
        <pc:spChg chg="mod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2" creationId="{CAF01737-518B-4FF8-9E90-5C43C3F3688A}"/>
          </ac:spMkLst>
        </pc:spChg>
        <pc:spChg chg="mod">
          <ac:chgData name="Michał Pyclik" userId="6d1d9512d460d1ef" providerId="LiveId" clId="{AA795EB9-03F7-4704-8CCD-06EC24D91930}" dt="2021-02-22T08:45:05.752" v="2046" actId="20577"/>
          <ac:spMkLst>
            <pc:docMk/>
            <pc:sldMk cId="163805568" sldId="269"/>
            <ac:spMk id="3" creationId="{1436EBC3-D4D5-4A89-9B48-F7A4500A65B7}"/>
          </ac:spMkLst>
        </pc:spChg>
        <pc:spChg chg="del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71" creationId="{F56F5174-31D9-4DBB-AAB7-A1FD7BDB1352}"/>
          </ac:spMkLst>
        </pc:spChg>
        <pc:spChg chg="del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75" creationId="{F9A95BEE-6BB1-4A28-A8E6-A34B2E42EF87}"/>
          </ac:spMkLst>
        </pc:spChg>
        <pc:spChg chg="add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80" creationId="{907EF6B7-1338-4443-8C46-6A318D952DFD}"/>
          </ac:spMkLst>
        </pc:spChg>
        <pc:spChg chg="add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82" creationId="{DAAE4CDD-124C-4DCF-9584-B6033B545DD5}"/>
          </ac:spMkLst>
        </pc:spChg>
        <pc:spChg chg="add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84" creationId="{081E4A58-353D-44AE-B2FC-2A74E2E400F7}"/>
          </ac:spMkLst>
        </pc:spChg>
        <pc:picChg chg="del">
          <ac:chgData name="Michał Pyclik" userId="6d1d9512d460d1ef" providerId="LiveId" clId="{AA795EB9-03F7-4704-8CCD-06EC24D91930}" dt="2021-02-22T08:44:30.738" v="1950" actId="26606"/>
          <ac:picMkLst>
            <pc:docMk/>
            <pc:sldMk cId="163805568" sldId="269"/>
            <ac:picMk id="73" creationId="{AE113210-7872-481A-ADE6-3A05CCAF5EB2}"/>
          </ac:picMkLst>
        </pc:picChg>
        <pc:picChg chg="del">
          <ac:chgData name="Michał Pyclik" userId="6d1d9512d460d1ef" providerId="LiveId" clId="{AA795EB9-03F7-4704-8CCD-06EC24D91930}" dt="2021-02-22T08:44:26.433" v="1949" actId="478"/>
          <ac:picMkLst>
            <pc:docMk/>
            <pc:sldMk cId="163805568" sldId="269"/>
            <ac:picMk id="12290" creationId="{049A0BED-4C0B-434A-B2D3-AA53B5EB1C61}"/>
          </ac:picMkLst>
        </pc:picChg>
      </pc:sldChg>
      <pc:sldChg chg="modSp">
        <pc:chgData name="Michał Pyclik" userId="6d1d9512d460d1ef" providerId="LiveId" clId="{AA795EB9-03F7-4704-8CCD-06EC24D91930}" dt="2021-02-22T08:41:05.449" v="1695" actId="20577"/>
        <pc:sldMkLst>
          <pc:docMk/>
          <pc:sldMk cId="3786083237" sldId="283"/>
        </pc:sldMkLst>
        <pc:graphicFrameChg chg="mod">
          <ac:chgData name="Michał Pyclik" userId="6d1d9512d460d1ef" providerId="LiveId" clId="{AA795EB9-03F7-4704-8CCD-06EC24D91930}" dt="2021-02-22T08:41:05.449" v="1695" actId="20577"/>
          <ac:graphicFrameMkLst>
            <pc:docMk/>
            <pc:sldMk cId="3786083237" sldId="283"/>
            <ac:graphicFrameMk id="2" creationId="{9D30251B-198A-448C-B0CE-2DAE16F92312}"/>
          </ac:graphicFrameMkLst>
        </pc:graphicFrameChg>
      </pc:sldChg>
      <pc:sldChg chg="addSp delSp modSp mod">
        <pc:chgData name="Michał Pyclik" userId="6d1d9512d460d1ef" providerId="LiveId" clId="{AA795EB9-03F7-4704-8CCD-06EC24D91930}" dt="2021-02-22T08:35:38.962" v="1385" actId="20577"/>
        <pc:sldMkLst>
          <pc:docMk/>
          <pc:sldMk cId="39300856" sldId="284"/>
        </pc:sldMkLst>
        <pc:spChg chg="mod">
          <ac:chgData name="Michał Pyclik" userId="6d1d9512d460d1ef" providerId="LiveId" clId="{AA795EB9-03F7-4704-8CCD-06EC24D91930}" dt="2021-02-22T08:32:51.232" v="1251" actId="26606"/>
          <ac:spMkLst>
            <pc:docMk/>
            <pc:sldMk cId="39300856" sldId="284"/>
            <ac:spMk id="2" creationId="{4358A3FF-F177-4159-8663-8B3FAB10D6C5}"/>
          </ac:spMkLst>
        </pc:spChg>
        <pc:spChg chg="add del">
          <ac:chgData name="Michał Pyclik" userId="6d1d9512d460d1ef" providerId="LiveId" clId="{AA795EB9-03F7-4704-8CCD-06EC24D91930}" dt="2021-02-22T08:32:18.441" v="1247" actId="26606"/>
          <ac:spMkLst>
            <pc:docMk/>
            <pc:sldMk cId="39300856" sldId="284"/>
            <ac:spMk id="17" creationId="{738F59A4-4431-460D-8E49-6E65C189A566}"/>
          </ac:spMkLst>
        </pc:spChg>
        <pc:spChg chg="add del">
          <ac:chgData name="Michał Pyclik" userId="6d1d9512d460d1ef" providerId="LiveId" clId="{AA795EB9-03F7-4704-8CCD-06EC24D91930}" dt="2021-02-22T08:32:51.232" v="1251" actId="26606"/>
          <ac:spMkLst>
            <pc:docMk/>
            <pc:sldMk cId="39300856" sldId="284"/>
            <ac:spMk id="27" creationId="{DB304A14-32D0-4873-B914-423ED7B8DAFD}"/>
          </ac:spMkLst>
        </pc:spChg>
        <pc:spChg chg="add del">
          <ac:chgData name="Michał Pyclik" userId="6d1d9512d460d1ef" providerId="LiveId" clId="{AA795EB9-03F7-4704-8CCD-06EC24D91930}" dt="2021-02-22T08:32:51.232" v="1251" actId="26606"/>
          <ac:spMkLst>
            <pc:docMk/>
            <pc:sldMk cId="39300856" sldId="284"/>
            <ac:spMk id="29" creationId="{1D460C86-854F-4FB3-ABC2-E823D8FEB9DB}"/>
          </ac:spMkLst>
        </pc:spChg>
        <pc:spChg chg="add del">
          <ac:chgData name="Michał Pyclik" userId="6d1d9512d460d1ef" providerId="LiveId" clId="{AA795EB9-03F7-4704-8CCD-06EC24D91930}" dt="2021-02-22T08:32:51.232" v="1251" actId="26606"/>
          <ac:spMkLst>
            <pc:docMk/>
            <pc:sldMk cId="39300856" sldId="284"/>
            <ac:spMk id="31" creationId="{BB48116A-278A-4CC5-89D3-9DE8E8FF1245}"/>
          </ac:spMkLst>
        </pc:spChg>
        <pc:spChg chg="add">
          <ac:chgData name="Michał Pyclik" userId="6d1d9512d460d1ef" providerId="LiveId" clId="{AA795EB9-03F7-4704-8CCD-06EC24D91930}" dt="2021-02-22T08:32:51.232" v="1251" actId="26606"/>
          <ac:spMkLst>
            <pc:docMk/>
            <pc:sldMk cId="39300856" sldId="284"/>
            <ac:spMk id="36" creationId="{6C4028FD-8BAA-4A19-BFDE-594D991B7552}"/>
          </ac:spMkLst>
        </pc:spChg>
        <pc:grpChg chg="add del">
          <ac:chgData name="Michał Pyclik" userId="6d1d9512d460d1ef" providerId="LiveId" clId="{AA795EB9-03F7-4704-8CCD-06EC24D91930}" dt="2021-02-22T08:32:18.441" v="1247" actId="26606"/>
          <ac:grpSpMkLst>
            <pc:docMk/>
            <pc:sldMk cId="39300856" sldId="284"/>
            <ac:grpSpMk id="19" creationId="{8A919B9C-5C01-47E4-B2F2-45F589208ABF}"/>
          </ac:grpSpMkLst>
        </pc:grpChg>
        <pc:graphicFrameChg chg="mod ord modGraphic">
          <ac:chgData name="Michał Pyclik" userId="6d1d9512d460d1ef" providerId="LiveId" clId="{AA795EB9-03F7-4704-8CCD-06EC24D91930}" dt="2021-02-22T08:35:38.962" v="1385" actId="20577"/>
          <ac:graphicFrameMkLst>
            <pc:docMk/>
            <pc:sldMk cId="39300856" sldId="284"/>
            <ac:graphicFrameMk id="6" creationId="{F09277A2-25A7-43A4-80C6-D79664AEEEE5}"/>
          </ac:graphicFrameMkLst>
        </pc:graphicFrameChg>
        <pc:picChg chg="del">
          <ac:chgData name="Michał Pyclik" userId="6d1d9512d460d1ef" providerId="LiveId" clId="{AA795EB9-03F7-4704-8CCD-06EC24D91930}" dt="2021-02-22T08:31:22.262" v="1241" actId="478"/>
          <ac:picMkLst>
            <pc:docMk/>
            <pc:sldMk cId="39300856" sldId="284"/>
            <ac:picMk id="7" creationId="{77389250-B766-493E-B0CF-A700079C20D8}"/>
          </ac:picMkLst>
        </pc:picChg>
        <pc:picChg chg="del">
          <ac:chgData name="Michał Pyclik" userId="6d1d9512d460d1ef" providerId="LiveId" clId="{AA795EB9-03F7-4704-8CCD-06EC24D91930}" dt="2021-02-22T08:31:33.617" v="1242" actId="26606"/>
          <ac:picMkLst>
            <pc:docMk/>
            <pc:sldMk cId="39300856" sldId="284"/>
            <ac:picMk id="12" creationId="{54DDEBDD-D8BD-41A6-8A0D-B00E3768B0F9}"/>
          </ac:picMkLst>
        </pc:picChg>
        <pc:picChg chg="add del">
          <ac:chgData name="Michał Pyclik" userId="6d1d9512d460d1ef" providerId="LiveId" clId="{AA795EB9-03F7-4704-8CCD-06EC24D91930}" dt="2021-02-22T08:32:24.592" v="1248" actId="478"/>
          <ac:picMkLst>
            <pc:docMk/>
            <pc:sldMk cId="39300856" sldId="284"/>
            <ac:picMk id="23" creationId="{3F369093-9E88-4E74-854B-5568E2DB2B45}"/>
          </ac:picMkLst>
        </pc:picChg>
      </pc:sldChg>
      <pc:sldChg chg="delSp modSp mod">
        <pc:chgData name="Michał Pyclik" userId="6d1d9512d460d1ef" providerId="LiveId" clId="{AA795EB9-03F7-4704-8CCD-06EC24D91930}" dt="2021-02-22T08:40:22.203" v="1689" actId="20577"/>
        <pc:sldMkLst>
          <pc:docMk/>
          <pc:sldMk cId="2033026073" sldId="285"/>
        </pc:sldMkLst>
        <pc:graphicFrameChg chg="mod">
          <ac:chgData name="Michał Pyclik" userId="6d1d9512d460d1ef" providerId="LiveId" clId="{AA795EB9-03F7-4704-8CCD-06EC24D91930}" dt="2021-02-22T08:40:22.203" v="1689" actId="20577"/>
          <ac:graphicFrameMkLst>
            <pc:docMk/>
            <pc:sldMk cId="2033026073" sldId="285"/>
            <ac:graphicFrameMk id="6" creationId="{F09277A2-25A7-43A4-80C6-D79664AEEEE5}"/>
          </ac:graphicFrameMkLst>
        </pc:graphicFrameChg>
        <pc:picChg chg="del">
          <ac:chgData name="Michał Pyclik" userId="6d1d9512d460d1ef" providerId="LiveId" clId="{AA795EB9-03F7-4704-8CCD-06EC24D91930}" dt="2021-02-22T08:31:42.322" v="1244" actId="478"/>
          <ac:picMkLst>
            <pc:docMk/>
            <pc:sldMk cId="2033026073" sldId="285"/>
            <ac:picMk id="6146" creationId="{4F921B7F-F8E2-4837-9DB6-2CF610AD1725}"/>
          </ac:picMkLst>
        </pc:picChg>
      </pc:sldChg>
      <pc:sldChg chg="addSp delSp modSp mod">
        <pc:chgData name="Michał Pyclik" userId="6d1d9512d460d1ef" providerId="LiveId" clId="{AA795EB9-03F7-4704-8CCD-06EC24D91930}" dt="2021-02-22T08:38:32.652" v="1549" actId="20577"/>
        <pc:sldMkLst>
          <pc:docMk/>
          <pc:sldMk cId="2085891405" sldId="286"/>
        </pc:sldMkLst>
        <pc:spChg chg="add del">
          <ac:chgData name="Michał Pyclik" userId="6d1d9512d460d1ef" providerId="LiveId" clId="{AA795EB9-03F7-4704-8CCD-06EC24D91930}" dt="2021-02-22T08:36:25.412" v="1386" actId="26606"/>
          <ac:spMkLst>
            <pc:docMk/>
            <pc:sldMk cId="2085891405" sldId="286"/>
            <ac:spMk id="17" creationId="{257363FD-7E77-4145-9483-331A807ADF0E}"/>
          </ac:spMkLst>
        </pc:spChg>
        <pc:graphicFrameChg chg="mod modGraphic">
          <ac:chgData name="Michał Pyclik" userId="6d1d9512d460d1ef" providerId="LiveId" clId="{AA795EB9-03F7-4704-8CCD-06EC24D91930}" dt="2021-02-22T08:38:32.652" v="1549" actId="20577"/>
          <ac:graphicFrameMkLst>
            <pc:docMk/>
            <pc:sldMk cId="2085891405" sldId="286"/>
            <ac:graphicFrameMk id="6" creationId="{F09277A2-25A7-43A4-80C6-D79664AEEEE5}"/>
          </ac:graphicFrameMkLst>
        </pc:graphicFrameChg>
        <pc:picChg chg="del">
          <ac:chgData name="Michał Pyclik" userId="6d1d9512d460d1ef" providerId="LiveId" clId="{AA795EB9-03F7-4704-8CCD-06EC24D91930}" dt="2021-02-22T08:31:40.017" v="1243" actId="478"/>
          <ac:picMkLst>
            <pc:docMk/>
            <pc:sldMk cId="2085891405" sldId="286"/>
            <ac:picMk id="5" creationId="{2C4A6119-5130-49A1-9FFC-DA3135B4CD16}"/>
          </ac:picMkLst>
        </pc:picChg>
        <pc:picChg chg="del">
          <ac:chgData name="Michał Pyclik" userId="6d1d9512d460d1ef" providerId="LiveId" clId="{AA795EB9-03F7-4704-8CCD-06EC24D91930}" dt="2021-02-22T08:31:49.122" v="1245" actId="26606"/>
          <ac:picMkLst>
            <pc:docMk/>
            <pc:sldMk cId="2085891405" sldId="286"/>
            <ac:picMk id="12" creationId="{54DDEBDD-D8BD-41A6-8A0D-B00E3768B0F9}"/>
          </ac:picMkLst>
        </pc:picChg>
      </pc:sldChg>
      <pc:sldChg chg="modSp mod">
        <pc:chgData name="Michał Pyclik" userId="6d1d9512d460d1ef" providerId="LiveId" clId="{AA795EB9-03F7-4704-8CCD-06EC24D91930}" dt="2021-02-22T09:02:14.664" v="2102" actId="6549"/>
        <pc:sldMkLst>
          <pc:docMk/>
          <pc:sldMk cId="3819317856" sldId="287"/>
        </pc:sldMkLst>
        <pc:spChg chg="mod">
          <ac:chgData name="Michał Pyclik" userId="6d1d9512d460d1ef" providerId="LiveId" clId="{AA795EB9-03F7-4704-8CCD-06EC24D91930}" dt="2021-02-22T08:41:29.282" v="1715" actId="20577"/>
          <ac:spMkLst>
            <pc:docMk/>
            <pc:sldMk cId="3819317856" sldId="287"/>
            <ac:spMk id="2" creationId="{CAF01737-518B-4FF8-9E90-5C43C3F3688A}"/>
          </ac:spMkLst>
        </pc:spChg>
        <pc:spChg chg="mod">
          <ac:chgData name="Michał Pyclik" userId="6d1d9512d460d1ef" providerId="LiveId" clId="{AA795EB9-03F7-4704-8CCD-06EC24D91930}" dt="2021-02-22T09:02:14.664" v="2102" actId="6549"/>
          <ac:spMkLst>
            <pc:docMk/>
            <pc:sldMk cId="3819317856" sldId="287"/>
            <ac:spMk id="3" creationId="{1436EBC3-D4D5-4A89-9B48-F7A4500A65B7}"/>
          </ac:spMkLst>
        </pc:spChg>
      </pc:sldChg>
      <pc:sldChg chg="del">
        <pc:chgData name="Michał Pyclik" userId="6d1d9512d460d1ef" providerId="LiveId" clId="{AA795EB9-03F7-4704-8CCD-06EC24D91930}" dt="2021-02-22T08:41:34.432" v="1716" actId="47"/>
        <pc:sldMkLst>
          <pc:docMk/>
          <pc:sldMk cId="3687346" sldId="288"/>
        </pc:sldMkLst>
      </pc:sldChg>
      <pc:sldChg chg="del">
        <pc:chgData name="Michał Pyclik" userId="6d1d9512d460d1ef" providerId="LiveId" clId="{AA795EB9-03F7-4704-8CCD-06EC24D91930}" dt="2021-02-22T08:41:34.432" v="1716" actId="47"/>
        <pc:sldMkLst>
          <pc:docMk/>
          <pc:sldMk cId="1544411172" sldId="289"/>
        </pc:sldMkLst>
      </pc:sldChg>
      <pc:sldChg chg="del">
        <pc:chgData name="Michał Pyclik" userId="6d1d9512d460d1ef" providerId="LiveId" clId="{AA795EB9-03F7-4704-8CCD-06EC24D91930}" dt="2021-02-22T08:41:34.432" v="1716" actId="47"/>
        <pc:sldMkLst>
          <pc:docMk/>
          <pc:sldMk cId="3511071082" sldId="290"/>
        </pc:sldMkLst>
      </pc:sldChg>
      <pc:sldChg chg="modSp mod">
        <pc:chgData name="Michał Pyclik" userId="6d1d9512d460d1ef" providerId="LiveId" clId="{AA795EB9-03F7-4704-8CCD-06EC24D91930}" dt="2021-02-22T09:07:29.735" v="2253" actId="20577"/>
        <pc:sldMkLst>
          <pc:docMk/>
          <pc:sldMk cId="1766253362" sldId="291"/>
        </pc:sldMkLst>
        <pc:spChg chg="mod">
          <ac:chgData name="Michał Pyclik" userId="6d1d9512d460d1ef" providerId="LiveId" clId="{AA795EB9-03F7-4704-8CCD-06EC24D91930}" dt="2021-02-22T09:07:29.735" v="2253" actId="20577"/>
          <ac:spMkLst>
            <pc:docMk/>
            <pc:sldMk cId="1766253362" sldId="291"/>
            <ac:spMk id="3" creationId="{1436EBC3-D4D5-4A89-9B48-F7A4500A65B7}"/>
          </ac:spMkLst>
        </pc:spChg>
      </pc:sldChg>
      <pc:sldChg chg="addSp delSp modSp mod">
        <pc:chgData name="Michał Pyclik" userId="6d1d9512d460d1ef" providerId="LiveId" clId="{AA795EB9-03F7-4704-8CCD-06EC24D91930}" dt="2021-02-22T08:45:16.153" v="2048" actId="26606"/>
        <pc:sldMkLst>
          <pc:docMk/>
          <pc:sldMk cId="1791077467" sldId="292"/>
        </pc:sldMkLst>
        <pc:spChg chg="mod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3" creationId="{1436EBC3-D4D5-4A89-9B48-F7A4500A65B7}"/>
          </ac:spMkLst>
        </pc:spChg>
        <pc:spChg chg="add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76" creationId="{1BB867FF-FC45-48F7-8104-F89BE54909F1}"/>
          </ac:spMkLst>
        </pc:spChg>
        <pc:spChg chg="add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78" creationId="{8BB56887-D0D5-4F0C-9E19-7247EB83C8B7}"/>
          </ac:spMkLst>
        </pc:spChg>
        <pc:spChg chg="add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80" creationId="{081E4A58-353D-44AE-B2FC-2A74E2E400F7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2" creationId="{6A84B152-3496-4C52-AF08-97AFFC09DD2C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3" creationId="{6B2ADB95-0FA3-4BD7-A8AC-89D014A83E5B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4" creationId="{C924DBCE-E731-4B22-8181-A39C1D86276C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5" creationId="{4CBF9756-6AC8-4C65-84DF-56FBFFA1D873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6" creationId="{2D385988-EAAF-4C27-AF8A-2BFBECAF3D4F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8" creationId="{B621D332-7329-4994-8836-C429A51B7549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9" creationId="{2D20F754-35A9-4508-BE3C-C59996D1437B}"/>
          </ac:spMkLst>
        </pc:spChg>
        <pc:picChg chg="del">
          <ac:chgData name="Michał Pyclik" userId="6d1d9512d460d1ef" providerId="LiveId" clId="{AA795EB9-03F7-4704-8CCD-06EC24D91930}" dt="2021-02-22T08:45:10.632" v="2047" actId="478"/>
          <ac:picMkLst>
            <pc:docMk/>
            <pc:sldMk cId="1791077467" sldId="292"/>
            <ac:picMk id="12290" creationId="{049A0BED-4C0B-434A-B2D3-AA53B5EB1C61}"/>
          </ac:picMkLst>
        </pc:picChg>
        <pc:cxnChg chg="del">
          <ac:chgData name="Michał Pyclik" userId="6d1d9512d460d1ef" providerId="LiveId" clId="{AA795EB9-03F7-4704-8CCD-06EC24D91930}" dt="2021-02-22T08:45:16.153" v="2048" actId="26606"/>
          <ac:cxnSpMkLst>
            <pc:docMk/>
            <pc:sldMk cId="1791077467" sldId="292"/>
            <ac:cxnSpMk id="197" creationId="{43621FD4-D14D-45D5-9A57-9A2DE5EA59C0}"/>
          </ac:cxnSpMkLst>
        </pc:cxnChg>
      </pc:sldChg>
      <pc:sldChg chg="addSp delSp add del setBg delDesignElem">
        <pc:chgData name="Michał Pyclik" userId="6d1d9512d460d1ef" providerId="LiveId" clId="{AA795EB9-03F7-4704-8CCD-06EC24D91930}" dt="2021-02-22T08:25:39.562" v="535"/>
        <pc:sldMkLst>
          <pc:docMk/>
          <pc:sldMk cId="1933192571" sldId="293"/>
        </pc:sldMkLst>
        <pc:spChg chg="add del">
          <ac:chgData name="Michał Pyclik" userId="6d1d9512d460d1ef" providerId="LiveId" clId="{AA795EB9-03F7-4704-8CCD-06EC24D91930}" dt="2021-02-22T08:25:39.562" v="535"/>
          <ac:spMkLst>
            <pc:docMk/>
            <pc:sldMk cId="1933192571" sldId="293"/>
            <ac:spMk id="76" creationId="{907EF6B7-1338-4443-8C46-6A318D952DFD}"/>
          </ac:spMkLst>
        </pc:spChg>
        <pc:spChg chg="add del">
          <ac:chgData name="Michał Pyclik" userId="6d1d9512d460d1ef" providerId="LiveId" clId="{AA795EB9-03F7-4704-8CCD-06EC24D91930}" dt="2021-02-22T08:25:39.562" v="535"/>
          <ac:spMkLst>
            <pc:docMk/>
            <pc:sldMk cId="1933192571" sldId="293"/>
            <ac:spMk id="78" creationId="{DAAE4CDD-124C-4DCF-9584-B6033B545DD5}"/>
          </ac:spMkLst>
        </pc:spChg>
        <pc:spChg chg="add del">
          <ac:chgData name="Michał Pyclik" userId="6d1d9512d460d1ef" providerId="LiveId" clId="{AA795EB9-03F7-4704-8CCD-06EC24D91930}" dt="2021-02-22T08:25:39.562" v="535"/>
          <ac:spMkLst>
            <pc:docMk/>
            <pc:sldMk cId="1933192571" sldId="293"/>
            <ac:spMk id="80" creationId="{081E4A58-353D-44AE-B2FC-2A74E2E400F7}"/>
          </ac:spMkLst>
        </pc:spChg>
      </pc:sldChg>
      <pc:sldChg chg="modSp add mod">
        <pc:chgData name="Michał Pyclik" userId="6d1d9512d460d1ef" providerId="LiveId" clId="{AA795EB9-03F7-4704-8CCD-06EC24D91930}" dt="2021-02-22T08:29:09.192" v="834" actId="6549"/>
        <pc:sldMkLst>
          <pc:docMk/>
          <pc:sldMk cId="4253730854" sldId="293"/>
        </pc:sldMkLst>
        <pc:spChg chg="mod">
          <ac:chgData name="Michał Pyclik" userId="6d1d9512d460d1ef" providerId="LiveId" clId="{AA795EB9-03F7-4704-8CCD-06EC24D91930}" dt="2021-02-22T08:29:09.192" v="834" actId="6549"/>
          <ac:spMkLst>
            <pc:docMk/>
            <pc:sldMk cId="4253730854" sldId="293"/>
            <ac:spMk id="3" creationId="{DB63770A-FD3D-4F81-816A-2DEB60991919}"/>
          </ac:spMkLst>
        </pc:spChg>
      </pc:sldChg>
      <pc:sldChg chg="addSp delSp add del setBg delDesignElem">
        <pc:chgData name="Michał Pyclik" userId="6d1d9512d460d1ef" providerId="LiveId" clId="{AA795EB9-03F7-4704-8CCD-06EC24D91930}" dt="2021-02-22T08:29:15.954" v="837"/>
        <pc:sldMkLst>
          <pc:docMk/>
          <pc:sldMk cId="1072630040" sldId="294"/>
        </pc:sldMkLst>
        <pc:spChg chg="add del">
          <ac:chgData name="Michał Pyclik" userId="6d1d9512d460d1ef" providerId="LiveId" clId="{AA795EB9-03F7-4704-8CCD-06EC24D91930}" dt="2021-02-22T08:29:15.954" v="837"/>
          <ac:spMkLst>
            <pc:docMk/>
            <pc:sldMk cId="1072630040" sldId="294"/>
            <ac:spMk id="76" creationId="{907EF6B7-1338-4443-8C46-6A318D952DFD}"/>
          </ac:spMkLst>
        </pc:spChg>
        <pc:spChg chg="add del">
          <ac:chgData name="Michał Pyclik" userId="6d1d9512d460d1ef" providerId="LiveId" clId="{AA795EB9-03F7-4704-8CCD-06EC24D91930}" dt="2021-02-22T08:29:15.954" v="837"/>
          <ac:spMkLst>
            <pc:docMk/>
            <pc:sldMk cId="1072630040" sldId="294"/>
            <ac:spMk id="78" creationId="{DAAE4CDD-124C-4DCF-9584-B6033B545DD5}"/>
          </ac:spMkLst>
        </pc:spChg>
        <pc:spChg chg="add del">
          <ac:chgData name="Michał Pyclik" userId="6d1d9512d460d1ef" providerId="LiveId" clId="{AA795EB9-03F7-4704-8CCD-06EC24D91930}" dt="2021-02-22T08:29:15.954" v="837"/>
          <ac:spMkLst>
            <pc:docMk/>
            <pc:sldMk cId="1072630040" sldId="294"/>
            <ac:spMk id="80" creationId="{081E4A58-353D-44AE-B2FC-2A74E2E400F7}"/>
          </ac:spMkLst>
        </pc:spChg>
      </pc:sldChg>
      <pc:sldChg chg="modSp add mod">
        <pc:chgData name="Michał Pyclik" userId="6d1d9512d460d1ef" providerId="LiveId" clId="{AA795EB9-03F7-4704-8CCD-06EC24D91930}" dt="2021-02-22T08:31:14.921" v="1240" actId="313"/>
        <pc:sldMkLst>
          <pc:docMk/>
          <pc:sldMk cId="4058098584" sldId="294"/>
        </pc:sldMkLst>
        <pc:spChg chg="mod">
          <ac:chgData name="Michał Pyclik" userId="6d1d9512d460d1ef" providerId="LiveId" clId="{AA795EB9-03F7-4704-8CCD-06EC24D91930}" dt="2021-02-22T08:31:14.921" v="1240" actId="313"/>
          <ac:spMkLst>
            <pc:docMk/>
            <pc:sldMk cId="4058098584" sldId="294"/>
            <ac:spMk id="3" creationId="{DB63770A-FD3D-4F81-816A-2DEB60991919}"/>
          </ac:spMkLst>
        </pc:spChg>
      </pc:sldChg>
      <pc:sldChg chg="addSp modSp new mod setBg">
        <pc:chgData name="Michał Pyclik" userId="6d1d9512d460d1ef" providerId="LiveId" clId="{AA795EB9-03F7-4704-8CCD-06EC24D91930}" dt="2021-02-22T09:02:23.636" v="2105" actId="6549"/>
        <pc:sldMkLst>
          <pc:docMk/>
          <pc:sldMk cId="486960898" sldId="295"/>
        </pc:sldMkLst>
        <pc:spChg chg="add mod ord">
          <ac:chgData name="Michał Pyclik" userId="6d1d9512d460d1ef" providerId="LiveId" clId="{AA795EB9-03F7-4704-8CCD-06EC24D91930}" dt="2021-02-22T09:02:23.636" v="2105" actId="6549"/>
          <ac:spMkLst>
            <pc:docMk/>
            <pc:sldMk cId="486960898" sldId="295"/>
            <ac:spMk id="2" creationId="{C2F319D5-03A8-47DE-8FAC-A84F1A4F8E85}"/>
          </ac:spMkLst>
        </pc:spChg>
        <pc:spChg chg="add">
          <ac:chgData name="Michał Pyclik" userId="6d1d9512d460d1ef" providerId="LiveId" clId="{AA795EB9-03F7-4704-8CCD-06EC24D91930}" dt="2021-02-22T09:01:16.649" v="2091" actId="26606"/>
          <ac:spMkLst>
            <pc:docMk/>
            <pc:sldMk cId="486960898" sldId="295"/>
            <ac:spMk id="71" creationId="{F56F5174-31D9-4DBB-AAB7-A1FD7BDB1352}"/>
          </ac:spMkLst>
        </pc:spChg>
        <pc:spChg chg="add">
          <ac:chgData name="Michał Pyclik" userId="6d1d9512d460d1ef" providerId="LiveId" clId="{AA795EB9-03F7-4704-8CCD-06EC24D91930}" dt="2021-02-22T09:01:16.649" v="2091" actId="26606"/>
          <ac:spMkLst>
            <pc:docMk/>
            <pc:sldMk cId="486960898" sldId="295"/>
            <ac:spMk id="75" creationId="{F9A95BEE-6BB1-4A28-A8E6-A34B2E42EF87}"/>
          </ac:spMkLst>
        </pc:spChg>
        <pc:picChg chg="add">
          <ac:chgData name="Michał Pyclik" userId="6d1d9512d460d1ef" providerId="LiveId" clId="{AA795EB9-03F7-4704-8CCD-06EC24D91930}" dt="2021-02-22T09:01:16.649" v="2091" actId="26606"/>
          <ac:picMkLst>
            <pc:docMk/>
            <pc:sldMk cId="486960898" sldId="295"/>
            <ac:picMk id="73" creationId="{AE113210-7872-481A-ADE6-3A05CCAF5EB2}"/>
          </ac:picMkLst>
        </pc:picChg>
        <pc:picChg chg="add mod">
          <ac:chgData name="Michał Pyclik" userId="6d1d9512d460d1ef" providerId="LiveId" clId="{AA795EB9-03F7-4704-8CCD-06EC24D91930}" dt="2021-02-22T09:01:16.649" v="2091" actId="26606"/>
          <ac:picMkLst>
            <pc:docMk/>
            <pc:sldMk cId="486960898" sldId="295"/>
            <ac:picMk id="1026" creationId="{BE8D8A17-CA43-44A1-A447-50A1DE1F5EFC}"/>
          </ac:picMkLst>
        </pc:picChg>
      </pc:sldChg>
      <pc:sldChg chg="addSp modSp new mod setBg">
        <pc:chgData name="Michał Pyclik" userId="6d1d9512d460d1ef" providerId="LiveId" clId="{AA795EB9-03F7-4704-8CCD-06EC24D91930}" dt="2021-02-22T09:02:44.890" v="2108" actId="27614"/>
        <pc:sldMkLst>
          <pc:docMk/>
          <pc:sldMk cId="1717390746" sldId="296"/>
        </pc:sldMkLst>
        <pc:spChg chg="add">
          <ac:chgData name="Michał Pyclik" userId="6d1d9512d460d1ef" providerId="LiveId" clId="{AA795EB9-03F7-4704-8CCD-06EC24D91930}" dt="2021-02-22T09:02:40.415" v="2107" actId="26606"/>
          <ac:spMkLst>
            <pc:docMk/>
            <pc:sldMk cId="1717390746" sldId="296"/>
            <ac:spMk id="71" creationId="{5F879AC3-D4CE-493C-ADC7-06205677F4F8}"/>
          </ac:spMkLst>
        </pc:spChg>
        <pc:spChg chg="add">
          <ac:chgData name="Michał Pyclik" userId="6d1d9512d460d1ef" providerId="LiveId" clId="{AA795EB9-03F7-4704-8CCD-06EC24D91930}" dt="2021-02-22T09:02:40.415" v="2107" actId="26606"/>
          <ac:spMkLst>
            <pc:docMk/>
            <pc:sldMk cId="1717390746" sldId="296"/>
            <ac:spMk id="73" creationId="{736F0DFD-0954-464F-BF12-DD2E6F6E0380}"/>
          </ac:spMkLst>
        </pc:spChg>
        <pc:picChg chg="add mod">
          <ac:chgData name="Michał Pyclik" userId="6d1d9512d460d1ef" providerId="LiveId" clId="{AA795EB9-03F7-4704-8CCD-06EC24D91930}" dt="2021-02-22T09:02:44.890" v="2108" actId="27614"/>
          <ac:picMkLst>
            <pc:docMk/>
            <pc:sldMk cId="1717390746" sldId="296"/>
            <ac:picMk id="2050" creationId="{DDD1A751-2E9E-4F14-896A-E651E5F897C5}"/>
          </ac:picMkLst>
        </pc:picChg>
      </pc:sldChg>
      <pc:sldChg chg="addSp delSp modSp add mod setBg delDesignElem">
        <pc:chgData name="Michał Pyclik" userId="6d1d9512d460d1ef" providerId="LiveId" clId="{AA795EB9-03F7-4704-8CCD-06EC24D91930}" dt="2021-02-22T09:05:55.093" v="2237" actId="1076"/>
        <pc:sldMkLst>
          <pc:docMk/>
          <pc:sldMk cId="3399281174" sldId="297"/>
        </pc:sldMkLst>
        <pc:spChg chg="add mod ord">
          <ac:chgData name="Michał Pyclik" userId="6d1d9512d460d1ef" providerId="LiveId" clId="{AA795EB9-03F7-4704-8CCD-06EC24D91930}" dt="2021-02-22T09:05:55.093" v="2237" actId="1076"/>
          <ac:spMkLst>
            <pc:docMk/>
            <pc:sldMk cId="3399281174" sldId="297"/>
            <ac:spMk id="2" creationId="{F2FE7ECB-3D99-4F0B-95C4-AA9F8F30BE94}"/>
          </ac:spMkLst>
        </pc:spChg>
        <pc:spChg chg="add del">
          <ac:chgData name="Michał Pyclik" userId="6d1d9512d460d1ef" providerId="LiveId" clId="{AA795EB9-03F7-4704-8CCD-06EC24D91930}" dt="2021-02-22T09:04:15.085" v="2137"/>
          <ac:spMkLst>
            <pc:docMk/>
            <pc:sldMk cId="3399281174" sldId="297"/>
            <ac:spMk id="3" creationId="{5E01D98D-0B78-4626-8E26-D1DB35C9F9BA}"/>
          </ac:spMkLst>
        </pc:spChg>
        <pc:spChg chg="del">
          <ac:chgData name="Michał Pyclik" userId="6d1d9512d460d1ef" providerId="LiveId" clId="{AA795EB9-03F7-4704-8CCD-06EC24D91930}" dt="2021-02-22T09:03:03.237" v="2110"/>
          <ac:spMkLst>
            <pc:docMk/>
            <pc:sldMk cId="3399281174" sldId="297"/>
            <ac:spMk id="71" creationId="{5F879AC3-D4CE-493C-ADC7-06205677F4F8}"/>
          </ac:spMkLst>
        </pc:spChg>
        <pc:spChg chg="add del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72" creationId="{2B566528-1B12-4246-9431-5C2D7D081168}"/>
          </ac:spMkLst>
        </pc:spChg>
        <pc:spChg chg="del">
          <ac:chgData name="Michał Pyclik" userId="6d1d9512d460d1ef" providerId="LiveId" clId="{AA795EB9-03F7-4704-8CCD-06EC24D91930}" dt="2021-02-22T09:03:03.237" v="2110"/>
          <ac:spMkLst>
            <pc:docMk/>
            <pc:sldMk cId="3399281174" sldId="297"/>
            <ac:spMk id="73" creationId="{736F0DFD-0954-464F-BF12-DD2E6F6E0380}"/>
          </ac:spMkLst>
        </pc:spChg>
        <pc:spChg chg="add del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78" creationId="{D3F51FEB-38FB-4F6C-9F7B-2F2AFAB65463}"/>
          </ac:spMkLst>
        </pc:spChg>
        <pc:spChg chg="add del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80" creationId="{1E547BA6-BAE0-43BB-A7CA-60F69CE252F0}"/>
          </ac:spMkLst>
        </pc:spChg>
        <pc:spChg chg="add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138" creationId="{2B566528-1B12-4246-9431-5C2D7D081168}"/>
          </ac:spMkLst>
        </pc:spChg>
        <pc:spChg chg="add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140" creationId="{2E80C965-DB6D-4F81-9E9E-B027384D0BD6}"/>
          </ac:spMkLst>
        </pc:spChg>
        <pc:spChg chg="add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142" creationId="{A580F890-B085-4E95-96AA-55AEBEC5CE6E}"/>
          </ac:spMkLst>
        </pc:spChg>
        <pc:spChg chg="add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144" creationId="{D3F51FEB-38FB-4F6C-9F7B-2F2AFAB65463}"/>
          </ac:spMkLst>
        </pc:spChg>
        <pc:spChg chg="add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146" creationId="{1E547BA6-BAE0-43BB-A7CA-60F69CE252F0}"/>
          </ac:spMkLst>
        </pc:spChg>
        <pc:grpChg chg="add del">
          <ac:chgData name="Michał Pyclik" userId="6d1d9512d460d1ef" providerId="LiveId" clId="{AA795EB9-03F7-4704-8CCD-06EC24D91930}" dt="2021-02-22T09:05:30.955" v="2213" actId="26606"/>
          <ac:grpSpMkLst>
            <pc:docMk/>
            <pc:sldMk cId="3399281174" sldId="297"/>
            <ac:grpSpMk id="74" creationId="{07EAA094-9CF6-4695-958A-33D9BCAA9474}"/>
          </ac:grpSpMkLst>
        </pc:grpChg>
        <pc:picChg chg="del">
          <ac:chgData name="Michał Pyclik" userId="6d1d9512d460d1ef" providerId="LiveId" clId="{AA795EB9-03F7-4704-8CCD-06EC24D91930}" dt="2021-02-22T09:03:05.200" v="2111" actId="478"/>
          <ac:picMkLst>
            <pc:docMk/>
            <pc:sldMk cId="3399281174" sldId="297"/>
            <ac:picMk id="2050" creationId="{DDD1A751-2E9E-4F14-896A-E651E5F897C5}"/>
          </ac:picMkLst>
        </pc:picChg>
        <pc:picChg chg="add del mod">
          <ac:chgData name="Michał Pyclik" userId="6d1d9512d460d1ef" providerId="LiveId" clId="{AA795EB9-03F7-4704-8CCD-06EC24D91930}" dt="2021-02-22T09:05:24.290" v="2211" actId="478"/>
          <ac:picMkLst>
            <pc:docMk/>
            <pc:sldMk cId="3399281174" sldId="297"/>
            <ac:picMk id="3075" creationId="{496C485A-7B57-4898-8992-0851ED07D53F}"/>
          </ac:picMkLst>
        </pc:picChg>
        <pc:picChg chg="add mod">
          <ac:chgData name="Michał Pyclik" userId="6d1d9512d460d1ef" providerId="LiveId" clId="{AA795EB9-03F7-4704-8CCD-06EC24D91930}" dt="2021-02-22T09:05:30.955" v="2213" actId="26606"/>
          <ac:picMkLst>
            <pc:docMk/>
            <pc:sldMk cId="3399281174" sldId="297"/>
            <ac:picMk id="3077" creationId="{6AB5A9B4-0DFE-4B1E-AC77-029A733658AB}"/>
          </ac:picMkLst>
        </pc:picChg>
      </pc:sldChg>
    </pc:docChg>
  </pc:docChgLst>
  <pc:docChgLst>
    <pc:chgData name="Michał Pyclik" userId="6d1d9512d460d1ef" providerId="LiveId" clId="{B9CA348E-0798-43AF-9849-7CE9BDACDAD5}"/>
    <pc:docChg chg="undo custSel addSld delSld modSld sldOrd">
      <pc:chgData name="Michał Pyclik" userId="6d1d9512d460d1ef" providerId="LiveId" clId="{B9CA348E-0798-43AF-9849-7CE9BDACDAD5}" dt="2021-02-23T18:02:53.965" v="2399" actId="26606"/>
      <pc:docMkLst>
        <pc:docMk/>
      </pc:docMkLst>
      <pc:sldChg chg="addSp delSp modSp mod">
        <pc:chgData name="Michał Pyclik" userId="6d1d9512d460d1ef" providerId="LiveId" clId="{B9CA348E-0798-43AF-9849-7CE9BDACDAD5}" dt="2021-02-23T16:31:14.665" v="47" actId="1076"/>
        <pc:sldMkLst>
          <pc:docMk/>
          <pc:sldMk cId="3636598438" sldId="256"/>
        </pc:sldMkLst>
        <pc:spChg chg="mod">
          <ac:chgData name="Michał Pyclik" userId="6d1d9512d460d1ef" providerId="LiveId" clId="{B9CA348E-0798-43AF-9849-7CE9BDACDAD5}" dt="2021-02-23T16:31:14.665" v="47" actId="1076"/>
          <ac:spMkLst>
            <pc:docMk/>
            <pc:sldMk cId="3636598438" sldId="256"/>
            <ac:spMk id="2" creationId="{E6E15E51-D699-4036-83A0-C7F2BEC206C4}"/>
          </ac:spMkLst>
        </pc:spChg>
        <pc:spChg chg="del">
          <ac:chgData name="Michał Pyclik" userId="6d1d9512d460d1ef" providerId="LiveId" clId="{B9CA348E-0798-43AF-9849-7CE9BDACDAD5}" dt="2021-02-23T16:31:07.866" v="45" actId="478"/>
          <ac:spMkLst>
            <pc:docMk/>
            <pc:sldMk cId="3636598438" sldId="256"/>
            <ac:spMk id="3" creationId="{1B0AAE20-9690-4C6C-ABCD-E34A9E132EE0}"/>
          </ac:spMkLst>
        </pc:spChg>
        <pc:spChg chg="add del mod">
          <ac:chgData name="Michał Pyclik" userId="6d1d9512d460d1ef" providerId="LiveId" clId="{B9CA348E-0798-43AF-9849-7CE9BDACDAD5}" dt="2021-02-23T16:31:10.056" v="46" actId="478"/>
          <ac:spMkLst>
            <pc:docMk/>
            <pc:sldMk cId="3636598438" sldId="256"/>
            <ac:spMk id="5" creationId="{57100567-F0EC-4553-8094-45B9D0FA29B6}"/>
          </ac:spMkLst>
        </pc:spChg>
      </pc:sldChg>
      <pc:sldChg chg="modSp add del mod ord">
        <pc:chgData name="Michał Pyclik" userId="6d1d9512d460d1ef" providerId="LiveId" clId="{B9CA348E-0798-43AF-9849-7CE9BDACDAD5}" dt="2021-02-23T16:45:51.774" v="698" actId="20577"/>
        <pc:sldMkLst>
          <pc:docMk/>
          <pc:sldMk cId="1166270135" sldId="257"/>
        </pc:sldMkLst>
        <pc:spChg chg="mod">
          <ac:chgData name="Michał Pyclik" userId="6d1d9512d460d1ef" providerId="LiveId" clId="{B9CA348E-0798-43AF-9849-7CE9BDACDAD5}" dt="2021-02-23T16:45:51.774" v="698" actId="20577"/>
          <ac:spMkLst>
            <pc:docMk/>
            <pc:sldMk cId="1166270135" sldId="257"/>
            <ac:spMk id="2" creationId="{5D3F5FEC-ED95-4A5D-85A1-B4CDC294F0B9}"/>
          </ac:spMkLst>
        </pc:spChg>
        <pc:spChg chg="mod">
          <ac:chgData name="Michał Pyclik" userId="6d1d9512d460d1ef" providerId="LiveId" clId="{B9CA348E-0798-43AF-9849-7CE9BDACDAD5}" dt="2021-02-23T16:45:22.305" v="687" actId="6549"/>
          <ac:spMkLst>
            <pc:docMk/>
            <pc:sldMk cId="1166270135" sldId="257"/>
            <ac:spMk id="3" creationId="{DB63770A-FD3D-4F81-816A-2DEB60991919}"/>
          </ac:spMkLst>
        </pc:spChg>
      </pc:sldChg>
      <pc:sldChg chg="modSp mod">
        <pc:chgData name="Michał Pyclik" userId="6d1d9512d460d1ef" providerId="LiveId" clId="{B9CA348E-0798-43AF-9849-7CE9BDACDAD5}" dt="2021-02-23T16:38:13.836" v="199" actId="20577"/>
        <pc:sldMkLst>
          <pc:docMk/>
          <pc:sldMk cId="678220985" sldId="260"/>
        </pc:sldMkLst>
        <pc:spChg chg="mod">
          <ac:chgData name="Michał Pyclik" userId="6d1d9512d460d1ef" providerId="LiveId" clId="{B9CA348E-0798-43AF-9849-7CE9BDACDAD5}" dt="2021-02-23T16:38:13.836" v="199" actId="20577"/>
          <ac:spMkLst>
            <pc:docMk/>
            <pc:sldMk cId="678220985" sldId="260"/>
            <ac:spMk id="3" creationId="{DB63770A-FD3D-4F81-816A-2DEB60991919}"/>
          </ac:spMkLst>
        </pc:spChg>
      </pc:sldChg>
      <pc:sldChg chg="addSp delSp modSp mod">
        <pc:chgData name="Michał Pyclik" userId="6d1d9512d460d1ef" providerId="LiveId" clId="{B9CA348E-0798-43AF-9849-7CE9BDACDAD5}" dt="2021-02-23T16:48:48.878" v="876" actId="20577"/>
        <pc:sldMkLst>
          <pc:docMk/>
          <pc:sldMk cId="3529883448" sldId="262"/>
        </pc:sldMkLst>
        <pc:spChg chg="del">
          <ac:chgData name="Michał Pyclik" userId="6d1d9512d460d1ef" providerId="LiveId" clId="{B9CA348E-0798-43AF-9849-7CE9BDACDAD5}" dt="2021-02-23T16:45:54.755" v="699" actId="478"/>
          <ac:spMkLst>
            <pc:docMk/>
            <pc:sldMk cId="3529883448" sldId="262"/>
            <ac:spMk id="2" creationId="{5D3F5FEC-ED95-4A5D-85A1-B4CDC294F0B9}"/>
          </ac:spMkLst>
        </pc:spChg>
        <pc:spChg chg="mod">
          <ac:chgData name="Michał Pyclik" userId="6d1d9512d460d1ef" providerId="LiveId" clId="{B9CA348E-0798-43AF-9849-7CE9BDACDAD5}" dt="2021-02-23T16:48:48.878" v="876" actId="20577"/>
          <ac:spMkLst>
            <pc:docMk/>
            <pc:sldMk cId="3529883448" sldId="262"/>
            <ac:spMk id="3" creationId="{DB63770A-FD3D-4F81-816A-2DEB60991919}"/>
          </ac:spMkLst>
        </pc:spChg>
        <pc:spChg chg="add del mod">
          <ac:chgData name="Michał Pyclik" userId="6d1d9512d460d1ef" providerId="LiveId" clId="{B9CA348E-0798-43AF-9849-7CE9BDACDAD5}" dt="2021-02-23T16:45:56.626" v="700" actId="478"/>
          <ac:spMkLst>
            <pc:docMk/>
            <pc:sldMk cId="3529883448" sldId="262"/>
            <ac:spMk id="5" creationId="{D6948666-E675-4341-AE53-9572F3E91830}"/>
          </ac:spMkLst>
        </pc:spChg>
      </pc:sldChg>
      <pc:sldChg chg="modSp mod">
        <pc:chgData name="Michał Pyclik" userId="6d1d9512d460d1ef" providerId="LiveId" clId="{B9CA348E-0798-43AF-9849-7CE9BDACDAD5}" dt="2021-02-23T17:50:12.171" v="2210" actId="20577"/>
        <pc:sldMkLst>
          <pc:docMk/>
          <pc:sldMk cId="163805568" sldId="269"/>
        </pc:sldMkLst>
        <pc:spChg chg="mod">
          <ac:chgData name="Michał Pyclik" userId="6d1d9512d460d1ef" providerId="LiveId" clId="{B9CA348E-0798-43AF-9849-7CE9BDACDAD5}" dt="2021-02-23T17:48:54.984" v="2116" actId="1076"/>
          <ac:spMkLst>
            <pc:docMk/>
            <pc:sldMk cId="163805568" sldId="269"/>
            <ac:spMk id="2" creationId="{CAF01737-518B-4FF8-9E90-5C43C3F3688A}"/>
          </ac:spMkLst>
        </pc:spChg>
        <pc:spChg chg="mod">
          <ac:chgData name="Michał Pyclik" userId="6d1d9512d460d1ef" providerId="LiveId" clId="{B9CA348E-0798-43AF-9849-7CE9BDACDAD5}" dt="2021-02-23T17:50:12.171" v="2210" actId="20577"/>
          <ac:spMkLst>
            <pc:docMk/>
            <pc:sldMk cId="163805568" sldId="269"/>
            <ac:spMk id="3" creationId="{1436EBC3-D4D5-4A89-9B48-F7A4500A65B7}"/>
          </ac:spMkLst>
        </pc:spChg>
      </pc:sldChg>
      <pc:sldChg chg="modSp">
        <pc:chgData name="Michał Pyclik" userId="6d1d9512d460d1ef" providerId="LiveId" clId="{B9CA348E-0798-43AF-9849-7CE9BDACDAD5}" dt="2021-02-23T17:48:16.451" v="2092" actId="20577"/>
        <pc:sldMkLst>
          <pc:docMk/>
          <pc:sldMk cId="3786083237" sldId="283"/>
        </pc:sldMkLst>
        <pc:graphicFrameChg chg="mod">
          <ac:chgData name="Michał Pyclik" userId="6d1d9512d460d1ef" providerId="LiveId" clId="{B9CA348E-0798-43AF-9849-7CE9BDACDAD5}" dt="2021-02-23T17:48:16.451" v="2092" actId="20577"/>
          <ac:graphicFrameMkLst>
            <pc:docMk/>
            <pc:sldMk cId="3786083237" sldId="283"/>
            <ac:graphicFrameMk id="2" creationId="{9D30251B-198A-448C-B0CE-2DAE16F92312}"/>
          </ac:graphicFrameMkLst>
        </pc:graphicFrameChg>
      </pc:sldChg>
      <pc:sldChg chg="modSp">
        <pc:chgData name="Michał Pyclik" userId="6d1d9512d460d1ef" providerId="LiveId" clId="{B9CA348E-0798-43AF-9849-7CE9BDACDAD5}" dt="2021-02-23T16:55:37.839" v="1651" actId="20577"/>
        <pc:sldMkLst>
          <pc:docMk/>
          <pc:sldMk cId="39300856" sldId="284"/>
        </pc:sldMkLst>
        <pc:graphicFrameChg chg="mod">
          <ac:chgData name="Michał Pyclik" userId="6d1d9512d460d1ef" providerId="LiveId" clId="{B9CA348E-0798-43AF-9849-7CE9BDACDAD5}" dt="2021-02-23T16:55:37.839" v="1651" actId="20577"/>
          <ac:graphicFrameMkLst>
            <pc:docMk/>
            <pc:sldMk cId="39300856" sldId="284"/>
            <ac:graphicFrameMk id="6" creationId="{F09277A2-25A7-43A4-80C6-D79664AEEEE5}"/>
          </ac:graphicFrameMkLst>
        </pc:graphicFrameChg>
      </pc:sldChg>
      <pc:sldChg chg="addSp delSp modSp mod ord setClrOvrMap">
        <pc:chgData name="Michał Pyclik" userId="6d1d9512d460d1ef" providerId="LiveId" clId="{B9CA348E-0798-43AF-9849-7CE9BDACDAD5}" dt="2021-02-23T17:53:22.748" v="2260" actId="1076"/>
        <pc:sldMkLst>
          <pc:docMk/>
          <pc:sldMk cId="3819317856" sldId="287"/>
        </pc:sldMkLst>
        <pc:spChg chg="mod">
          <ac:chgData name="Michał Pyclik" userId="6d1d9512d460d1ef" providerId="LiveId" clId="{B9CA348E-0798-43AF-9849-7CE9BDACDAD5}" dt="2021-02-23T17:53:22.748" v="2260" actId="1076"/>
          <ac:spMkLst>
            <pc:docMk/>
            <pc:sldMk cId="3819317856" sldId="287"/>
            <ac:spMk id="2" creationId="{CAF01737-518B-4FF8-9E90-5C43C3F3688A}"/>
          </ac:spMkLst>
        </pc:spChg>
        <pc:spChg chg="mod ord">
          <ac:chgData name="Michał Pyclik" userId="6d1d9512d460d1ef" providerId="LiveId" clId="{B9CA348E-0798-43AF-9849-7CE9BDACDAD5}" dt="2021-02-23T17:53:18.590" v="2259" actId="27636"/>
          <ac:spMkLst>
            <pc:docMk/>
            <pc:sldMk cId="3819317856" sldId="287"/>
            <ac:spMk id="3" creationId="{1436EBC3-D4D5-4A89-9B48-F7A4500A65B7}"/>
          </ac:spMkLst>
        </pc:spChg>
        <pc:spChg chg="del">
          <ac:chgData name="Michał Pyclik" userId="6d1d9512d460d1ef" providerId="LiveId" clId="{B9CA348E-0798-43AF-9849-7CE9BDACDAD5}" dt="2021-02-23T17:52:16.153" v="2214" actId="26606"/>
          <ac:spMkLst>
            <pc:docMk/>
            <pc:sldMk cId="3819317856" sldId="287"/>
            <ac:spMk id="69" creationId="{73C994B4-9721-4148-9EEC-6793CECDE8DD}"/>
          </ac:spMkLst>
        </pc:spChg>
        <pc:spChg chg="del">
          <ac:chgData name="Michał Pyclik" userId="6d1d9512d460d1ef" providerId="LiveId" clId="{B9CA348E-0798-43AF-9849-7CE9BDACDAD5}" dt="2021-02-23T17:52:16.153" v="2214" actId="26606"/>
          <ac:spMkLst>
            <pc:docMk/>
            <pc:sldMk cId="3819317856" sldId="287"/>
            <ac:spMk id="71" creationId="{F9D95E49-763A-4886-B038-82F734740554}"/>
          </ac:spMkLst>
        </pc:spChg>
        <pc:spChg chg="del">
          <ac:chgData name="Michał Pyclik" userId="6d1d9512d460d1ef" providerId="LiveId" clId="{B9CA348E-0798-43AF-9849-7CE9BDACDAD5}" dt="2021-02-23T17:52:16.153" v="2214" actId="26606"/>
          <ac:spMkLst>
            <pc:docMk/>
            <pc:sldMk cId="3819317856" sldId="287"/>
            <ac:spMk id="73" creationId="{99B60357-232D-4489-8786-BF4E4F74BA76}"/>
          </ac:spMkLst>
        </pc:spChg>
        <pc:spChg chg="del">
          <ac:chgData name="Michał Pyclik" userId="6d1d9512d460d1ef" providerId="LiveId" clId="{B9CA348E-0798-43AF-9849-7CE9BDACDAD5}" dt="2021-02-23T17:52:16.153" v="2214" actId="26606"/>
          <ac:spMkLst>
            <pc:docMk/>
            <pc:sldMk cId="3819317856" sldId="287"/>
            <ac:spMk id="75" creationId="{28928A89-D0B3-42AC-80FB-CA7D445693CB}"/>
          </ac:spMkLst>
        </pc:spChg>
        <pc:spChg chg="add">
          <ac:chgData name="Michał Pyclik" userId="6d1d9512d460d1ef" providerId="LiveId" clId="{B9CA348E-0798-43AF-9849-7CE9BDACDAD5}" dt="2021-02-23T17:52:25.049" v="2215" actId="26606"/>
          <ac:spMkLst>
            <pc:docMk/>
            <pc:sldMk cId="3819317856" sldId="287"/>
            <ac:spMk id="76" creationId="{9D25F302-27C5-414F-97F8-6EA0A6C028BA}"/>
          </ac:spMkLst>
        </pc:spChg>
        <pc:spChg chg="add">
          <ac:chgData name="Michał Pyclik" userId="6d1d9512d460d1ef" providerId="LiveId" clId="{B9CA348E-0798-43AF-9849-7CE9BDACDAD5}" dt="2021-02-23T17:52:25.049" v="2215" actId="26606"/>
          <ac:spMkLst>
            <pc:docMk/>
            <pc:sldMk cId="3819317856" sldId="287"/>
            <ac:spMk id="78" creationId="{830A36F8-48C2-4842-A87B-8CE8DF4E7FD2}"/>
          </ac:spMkLst>
        </pc:spChg>
        <pc:spChg chg="add del">
          <ac:chgData name="Michał Pyclik" userId="6d1d9512d460d1ef" providerId="LiveId" clId="{B9CA348E-0798-43AF-9849-7CE9BDACDAD5}" dt="2021-02-23T17:52:25.049" v="2215" actId="26606"/>
          <ac:spMkLst>
            <pc:docMk/>
            <pc:sldMk cId="3819317856" sldId="287"/>
            <ac:spMk id="137" creationId="{830A36F8-48C2-4842-A87B-8CE8DF4E7FD2}"/>
          </ac:spMkLst>
        </pc:spChg>
        <pc:spChg chg="add del">
          <ac:chgData name="Michał Pyclik" userId="6d1d9512d460d1ef" providerId="LiveId" clId="{B9CA348E-0798-43AF-9849-7CE9BDACDAD5}" dt="2021-02-23T17:52:25.049" v="2215" actId="26606"/>
          <ac:spMkLst>
            <pc:docMk/>
            <pc:sldMk cId="3819317856" sldId="287"/>
            <ac:spMk id="139" creationId="{8F451A30-466B-4996-9BA5-CD6ABCC6D558}"/>
          </ac:spMkLst>
        </pc:spChg>
        <pc:spChg chg="add del">
          <ac:chgData name="Michał Pyclik" userId="6d1d9512d460d1ef" providerId="LiveId" clId="{B9CA348E-0798-43AF-9849-7CE9BDACDAD5}" dt="2021-02-23T17:52:25.049" v="2215" actId="26606"/>
          <ac:spMkLst>
            <pc:docMk/>
            <pc:sldMk cId="3819317856" sldId="287"/>
            <ac:spMk id="1029" creationId="{9D25F302-27C5-414F-97F8-6EA0A6C028BA}"/>
          </ac:spMkLst>
        </pc:spChg>
        <pc:spChg chg="add">
          <ac:chgData name="Michał Pyclik" userId="6d1d9512d460d1ef" providerId="LiveId" clId="{B9CA348E-0798-43AF-9849-7CE9BDACDAD5}" dt="2021-02-23T17:52:25.049" v="2215" actId="26606"/>
          <ac:spMkLst>
            <pc:docMk/>
            <pc:sldMk cId="3819317856" sldId="287"/>
            <ac:spMk id="1031" creationId="{8F451A30-466B-4996-9BA5-CD6ABCC6D558}"/>
          </ac:spMkLst>
        </pc:spChg>
        <pc:picChg chg="del">
          <ac:chgData name="Michał Pyclik" userId="6d1d9512d460d1ef" providerId="LiveId" clId="{B9CA348E-0798-43AF-9849-7CE9BDACDAD5}" dt="2021-02-23T17:50:32.070" v="2212" actId="478"/>
          <ac:picMkLst>
            <pc:docMk/>
            <pc:sldMk cId="3819317856" sldId="287"/>
            <ac:picMk id="5" creationId="{9DF13A43-A91F-410A-8148-977A30C35D8B}"/>
          </ac:picMkLst>
        </pc:picChg>
        <pc:picChg chg="add mod">
          <ac:chgData name="Michał Pyclik" userId="6d1d9512d460d1ef" providerId="LiveId" clId="{B9CA348E-0798-43AF-9849-7CE9BDACDAD5}" dt="2021-02-23T17:52:16.153" v="2214" actId="26606"/>
          <ac:picMkLst>
            <pc:docMk/>
            <pc:sldMk cId="3819317856" sldId="287"/>
            <ac:picMk id="1026" creationId="{97F39B7E-4842-4D8F-9C99-93039D0F7BF3}"/>
          </ac:picMkLst>
        </pc:picChg>
        <pc:cxnChg chg="del">
          <ac:chgData name="Michał Pyclik" userId="6d1d9512d460d1ef" providerId="LiveId" clId="{B9CA348E-0798-43AF-9849-7CE9BDACDAD5}" dt="2021-02-23T17:52:16.153" v="2214" actId="26606"/>
          <ac:cxnSpMkLst>
            <pc:docMk/>
            <pc:sldMk cId="3819317856" sldId="287"/>
            <ac:cxnSpMk id="77" creationId="{F085D7B9-E066-4923-8CB7-294BF306296A}"/>
          </ac:cxnSpMkLst>
        </pc:cxnChg>
        <pc:cxnChg chg="del">
          <ac:chgData name="Michał Pyclik" userId="6d1d9512d460d1ef" providerId="LiveId" clId="{B9CA348E-0798-43AF-9849-7CE9BDACDAD5}" dt="2021-02-23T17:52:16.153" v="2214" actId="26606"/>
          <ac:cxnSpMkLst>
            <pc:docMk/>
            <pc:sldMk cId="3819317856" sldId="287"/>
            <ac:cxnSpMk id="79" creationId="{25443840-A796-4C43-8DC1-1B738EFEC522}"/>
          </ac:cxnSpMkLst>
        </pc:cxnChg>
      </pc:sldChg>
      <pc:sldChg chg="modSp mod">
        <pc:chgData name="Michał Pyclik" userId="6d1d9512d460d1ef" providerId="LiveId" clId="{B9CA348E-0798-43AF-9849-7CE9BDACDAD5}" dt="2021-02-23T17:59:56.695" v="2357" actId="20577"/>
        <pc:sldMkLst>
          <pc:docMk/>
          <pc:sldMk cId="1766253362" sldId="291"/>
        </pc:sldMkLst>
        <pc:spChg chg="mod">
          <ac:chgData name="Michał Pyclik" userId="6d1d9512d460d1ef" providerId="LiveId" clId="{B9CA348E-0798-43AF-9849-7CE9BDACDAD5}" dt="2021-02-23T17:59:56.695" v="2357" actId="20577"/>
          <ac:spMkLst>
            <pc:docMk/>
            <pc:sldMk cId="1766253362" sldId="291"/>
            <ac:spMk id="3" creationId="{1436EBC3-D4D5-4A89-9B48-F7A4500A65B7}"/>
          </ac:spMkLst>
        </pc:spChg>
      </pc:sldChg>
      <pc:sldChg chg="modSp mod">
        <pc:chgData name="Michał Pyclik" userId="6d1d9512d460d1ef" providerId="LiveId" clId="{B9CA348E-0798-43AF-9849-7CE9BDACDAD5}" dt="2021-02-23T16:51:39.157" v="1166" actId="313"/>
        <pc:sldMkLst>
          <pc:docMk/>
          <pc:sldMk cId="4253730854" sldId="293"/>
        </pc:sldMkLst>
        <pc:spChg chg="mod">
          <ac:chgData name="Michał Pyclik" userId="6d1d9512d460d1ef" providerId="LiveId" clId="{B9CA348E-0798-43AF-9849-7CE9BDACDAD5}" dt="2021-02-23T16:51:39.157" v="1166" actId="313"/>
          <ac:spMkLst>
            <pc:docMk/>
            <pc:sldMk cId="4253730854" sldId="293"/>
            <ac:spMk id="3" creationId="{DB63770A-FD3D-4F81-816A-2DEB60991919}"/>
          </ac:spMkLst>
        </pc:spChg>
      </pc:sldChg>
      <pc:sldChg chg="del">
        <pc:chgData name="Michał Pyclik" userId="6d1d9512d460d1ef" providerId="LiveId" clId="{B9CA348E-0798-43AF-9849-7CE9BDACDAD5}" dt="2021-02-23T17:50:15.552" v="2211" actId="2696"/>
        <pc:sldMkLst>
          <pc:docMk/>
          <pc:sldMk cId="4209463065" sldId="295"/>
        </pc:sldMkLst>
      </pc:sldChg>
      <pc:sldChg chg="modSp mod">
        <pc:chgData name="Michał Pyclik" userId="6d1d9512d460d1ef" providerId="LiveId" clId="{B9CA348E-0798-43AF-9849-7CE9BDACDAD5}" dt="2021-02-23T16:39:34.745" v="335" actId="20577"/>
        <pc:sldMkLst>
          <pc:docMk/>
          <pc:sldMk cId="2322139948" sldId="299"/>
        </pc:sldMkLst>
        <pc:spChg chg="mod">
          <ac:chgData name="Michał Pyclik" userId="6d1d9512d460d1ef" providerId="LiveId" clId="{B9CA348E-0798-43AF-9849-7CE9BDACDAD5}" dt="2021-02-23T16:39:34.745" v="335" actId="20577"/>
          <ac:spMkLst>
            <pc:docMk/>
            <pc:sldMk cId="2322139948" sldId="299"/>
            <ac:spMk id="3" creationId="{4B5461AA-E8EA-417D-BE93-092285967559}"/>
          </ac:spMkLst>
        </pc:spChg>
      </pc:sldChg>
      <pc:sldChg chg="modSp mod">
        <pc:chgData name="Michał Pyclik" userId="6d1d9512d460d1ef" providerId="LiveId" clId="{B9CA348E-0798-43AF-9849-7CE9BDACDAD5}" dt="2021-02-23T16:50:59.454" v="1051" actId="20577"/>
        <pc:sldMkLst>
          <pc:docMk/>
          <pc:sldMk cId="156028229" sldId="306"/>
        </pc:sldMkLst>
        <pc:spChg chg="mod">
          <ac:chgData name="Michał Pyclik" userId="6d1d9512d460d1ef" providerId="LiveId" clId="{B9CA348E-0798-43AF-9849-7CE9BDACDAD5}" dt="2021-02-23T16:50:59.454" v="1051" actId="20577"/>
          <ac:spMkLst>
            <pc:docMk/>
            <pc:sldMk cId="156028229" sldId="306"/>
            <ac:spMk id="3" creationId="{DB63770A-FD3D-4F81-816A-2DEB60991919}"/>
          </ac:spMkLst>
        </pc:spChg>
      </pc:sldChg>
      <pc:sldChg chg="modSp">
        <pc:chgData name="Michał Pyclik" userId="6d1d9512d460d1ef" providerId="LiveId" clId="{B9CA348E-0798-43AF-9849-7CE9BDACDAD5}" dt="2021-02-23T17:47:22.981" v="2078" actId="20577"/>
        <pc:sldMkLst>
          <pc:docMk/>
          <pc:sldMk cId="1588675959" sldId="307"/>
        </pc:sldMkLst>
        <pc:graphicFrameChg chg="mod">
          <ac:chgData name="Michał Pyclik" userId="6d1d9512d460d1ef" providerId="LiveId" clId="{B9CA348E-0798-43AF-9849-7CE9BDACDAD5}" dt="2021-02-23T17:47:22.981" v="2078" actId="20577"/>
          <ac:graphicFrameMkLst>
            <pc:docMk/>
            <pc:sldMk cId="1588675959" sldId="307"/>
            <ac:graphicFrameMk id="6" creationId="{F09277A2-25A7-43A4-80C6-D79664AEEEE5}"/>
          </ac:graphicFrameMkLst>
        </pc:graphicFrameChg>
      </pc:sldChg>
      <pc:sldChg chg="modSp mod">
        <pc:chgData name="Michał Pyclik" userId="6d1d9512d460d1ef" providerId="LiveId" clId="{B9CA348E-0798-43AF-9849-7CE9BDACDAD5}" dt="2021-02-23T17:47:38.173" v="2082" actId="14100"/>
        <pc:sldMkLst>
          <pc:docMk/>
          <pc:sldMk cId="4161338197" sldId="308"/>
        </pc:sldMkLst>
        <pc:graphicFrameChg chg="mod">
          <ac:chgData name="Michał Pyclik" userId="6d1d9512d460d1ef" providerId="LiveId" clId="{B9CA348E-0798-43AF-9849-7CE9BDACDAD5}" dt="2021-02-23T17:47:38.173" v="2082" actId="14100"/>
          <ac:graphicFrameMkLst>
            <pc:docMk/>
            <pc:sldMk cId="4161338197" sldId="308"/>
            <ac:graphicFrameMk id="6" creationId="{F09277A2-25A7-43A4-80C6-D79664AEEEE5}"/>
          </ac:graphicFrameMkLst>
        </pc:graphicFrameChg>
      </pc:sldChg>
      <pc:sldChg chg="addSp delSp modSp add mod">
        <pc:chgData name="Michał Pyclik" userId="6d1d9512d460d1ef" providerId="LiveId" clId="{B9CA348E-0798-43AF-9849-7CE9BDACDAD5}" dt="2021-02-23T17:55:27.004" v="2309" actId="20577"/>
        <pc:sldMkLst>
          <pc:docMk/>
          <pc:sldMk cId="3876632885" sldId="310"/>
        </pc:sldMkLst>
        <pc:spChg chg="mod">
          <ac:chgData name="Michał Pyclik" userId="6d1d9512d460d1ef" providerId="LiveId" clId="{B9CA348E-0798-43AF-9849-7CE9BDACDAD5}" dt="2021-02-23T17:55:11.942" v="2296" actId="26606"/>
          <ac:spMkLst>
            <pc:docMk/>
            <pc:sldMk cId="3876632885" sldId="310"/>
            <ac:spMk id="2" creationId="{CAF01737-518B-4FF8-9E90-5C43C3F3688A}"/>
          </ac:spMkLst>
        </pc:spChg>
        <pc:spChg chg="mod ord">
          <ac:chgData name="Michał Pyclik" userId="6d1d9512d460d1ef" providerId="LiveId" clId="{B9CA348E-0798-43AF-9849-7CE9BDACDAD5}" dt="2021-02-23T17:55:27.004" v="2309" actId="20577"/>
          <ac:spMkLst>
            <pc:docMk/>
            <pc:sldMk cId="3876632885" sldId="310"/>
            <ac:spMk id="3" creationId="{1436EBC3-D4D5-4A89-9B48-F7A4500A65B7}"/>
          </ac:spMkLst>
        </pc:spChg>
        <pc:spChg chg="add del">
          <ac:chgData name="Michał Pyclik" userId="6d1d9512d460d1ef" providerId="LiveId" clId="{B9CA348E-0798-43AF-9849-7CE9BDACDAD5}" dt="2021-02-23T17:55:11.942" v="2296" actId="26606"/>
          <ac:spMkLst>
            <pc:docMk/>
            <pc:sldMk cId="3876632885" sldId="310"/>
            <ac:spMk id="76" creationId="{9D25F302-27C5-414F-97F8-6EA0A6C028BA}"/>
          </ac:spMkLst>
        </pc:spChg>
        <pc:spChg chg="add del">
          <ac:chgData name="Michał Pyclik" userId="6d1d9512d460d1ef" providerId="LiveId" clId="{B9CA348E-0798-43AF-9849-7CE9BDACDAD5}" dt="2021-02-23T17:55:11.942" v="2296" actId="26606"/>
          <ac:spMkLst>
            <pc:docMk/>
            <pc:sldMk cId="3876632885" sldId="310"/>
            <ac:spMk id="78" creationId="{830A36F8-48C2-4842-A87B-8CE8DF4E7FD2}"/>
          </ac:spMkLst>
        </pc:spChg>
        <pc:spChg chg="add">
          <ac:chgData name="Michał Pyclik" userId="6d1d9512d460d1ef" providerId="LiveId" clId="{B9CA348E-0798-43AF-9849-7CE9BDACDAD5}" dt="2021-02-23T17:55:11.942" v="2296" actId="26606"/>
          <ac:spMkLst>
            <pc:docMk/>
            <pc:sldMk cId="3876632885" sldId="310"/>
            <ac:spMk id="199" creationId="{9D25F302-27C5-414F-97F8-6EA0A6C028BA}"/>
          </ac:spMkLst>
        </pc:spChg>
        <pc:spChg chg="add">
          <ac:chgData name="Michał Pyclik" userId="6d1d9512d460d1ef" providerId="LiveId" clId="{B9CA348E-0798-43AF-9849-7CE9BDACDAD5}" dt="2021-02-23T17:55:11.942" v="2296" actId="26606"/>
          <ac:spMkLst>
            <pc:docMk/>
            <pc:sldMk cId="3876632885" sldId="310"/>
            <ac:spMk id="201" creationId="{830A36F8-48C2-4842-A87B-8CE8DF4E7FD2}"/>
          </ac:spMkLst>
        </pc:spChg>
        <pc:spChg chg="add">
          <ac:chgData name="Michał Pyclik" userId="6d1d9512d460d1ef" providerId="LiveId" clId="{B9CA348E-0798-43AF-9849-7CE9BDACDAD5}" dt="2021-02-23T17:55:11.942" v="2296" actId="26606"/>
          <ac:spMkLst>
            <pc:docMk/>
            <pc:sldMk cId="3876632885" sldId="310"/>
            <ac:spMk id="203" creationId="{8F451A30-466B-4996-9BA5-CD6ABCC6D558}"/>
          </ac:spMkLst>
        </pc:spChg>
        <pc:spChg chg="add del">
          <ac:chgData name="Michał Pyclik" userId="6d1d9512d460d1ef" providerId="LiveId" clId="{B9CA348E-0798-43AF-9849-7CE9BDACDAD5}" dt="2021-02-23T17:55:11.942" v="2296" actId="26606"/>
          <ac:spMkLst>
            <pc:docMk/>
            <pc:sldMk cId="3876632885" sldId="310"/>
            <ac:spMk id="1031" creationId="{8F451A30-466B-4996-9BA5-CD6ABCC6D558}"/>
          </ac:spMkLst>
        </pc:spChg>
        <pc:picChg chg="del">
          <ac:chgData name="Michał Pyclik" userId="6d1d9512d460d1ef" providerId="LiveId" clId="{B9CA348E-0798-43AF-9849-7CE9BDACDAD5}" dt="2021-02-23T17:54:38.906" v="2292" actId="478"/>
          <ac:picMkLst>
            <pc:docMk/>
            <pc:sldMk cId="3876632885" sldId="310"/>
            <ac:picMk id="1026" creationId="{97F39B7E-4842-4D8F-9C99-93039D0F7BF3}"/>
          </ac:picMkLst>
        </pc:picChg>
        <pc:picChg chg="add mod">
          <ac:chgData name="Michał Pyclik" userId="6d1d9512d460d1ef" providerId="LiveId" clId="{B9CA348E-0798-43AF-9849-7CE9BDACDAD5}" dt="2021-02-23T17:55:11.942" v="2296" actId="26606"/>
          <ac:picMkLst>
            <pc:docMk/>
            <pc:sldMk cId="3876632885" sldId="310"/>
            <ac:picMk id="2050" creationId="{DDEBD113-8E36-48CA-B0C1-DC449BE05DE0}"/>
          </ac:picMkLst>
        </pc:picChg>
      </pc:sldChg>
      <pc:sldChg chg="del">
        <pc:chgData name="Michał Pyclik" userId="6d1d9512d460d1ef" providerId="LiveId" clId="{B9CA348E-0798-43AF-9849-7CE9BDACDAD5}" dt="2021-02-23T16:37:03.113" v="52" actId="47"/>
        <pc:sldMkLst>
          <pc:docMk/>
          <pc:sldMk cId="4188092166" sldId="310"/>
        </pc:sldMkLst>
      </pc:sldChg>
      <pc:sldChg chg="addSp delSp modSp add mod">
        <pc:chgData name="Michał Pyclik" userId="6d1d9512d460d1ef" providerId="LiveId" clId="{B9CA348E-0798-43AF-9849-7CE9BDACDAD5}" dt="2021-02-23T17:58:23.892" v="2334" actId="26606"/>
        <pc:sldMkLst>
          <pc:docMk/>
          <pc:sldMk cId="2492730049" sldId="311"/>
        </pc:sldMkLst>
        <pc:spChg chg="mod">
          <ac:chgData name="Michał Pyclik" userId="6d1d9512d460d1ef" providerId="LiveId" clId="{B9CA348E-0798-43AF-9849-7CE9BDACDAD5}" dt="2021-02-23T17:58:23.892" v="2334" actId="26606"/>
          <ac:spMkLst>
            <pc:docMk/>
            <pc:sldMk cId="2492730049" sldId="311"/>
            <ac:spMk id="2" creationId="{CAF01737-518B-4FF8-9E90-5C43C3F3688A}"/>
          </ac:spMkLst>
        </pc:spChg>
        <pc:spChg chg="mod ord">
          <ac:chgData name="Michał Pyclik" userId="6d1d9512d460d1ef" providerId="LiveId" clId="{B9CA348E-0798-43AF-9849-7CE9BDACDAD5}" dt="2021-02-23T17:58:23.892" v="2334" actId="26606"/>
          <ac:spMkLst>
            <pc:docMk/>
            <pc:sldMk cId="2492730049" sldId="311"/>
            <ac:spMk id="3" creationId="{1436EBC3-D4D5-4A89-9B48-F7A4500A65B7}"/>
          </ac:spMkLst>
        </pc:spChg>
        <pc:spChg chg="add del">
          <ac:chgData name="Michał Pyclik" userId="6d1d9512d460d1ef" providerId="LiveId" clId="{B9CA348E-0798-43AF-9849-7CE9BDACDAD5}" dt="2021-02-23T17:58:23.887" v="2333" actId="26606"/>
          <ac:spMkLst>
            <pc:docMk/>
            <pc:sldMk cId="2492730049" sldId="311"/>
            <ac:spMk id="135" creationId="{9D25F302-27C5-414F-97F8-6EA0A6C028BA}"/>
          </ac:spMkLst>
        </pc:spChg>
        <pc:spChg chg="add del">
          <ac:chgData name="Michał Pyclik" userId="6d1d9512d460d1ef" providerId="LiveId" clId="{B9CA348E-0798-43AF-9849-7CE9BDACDAD5}" dt="2021-02-23T17:58:23.887" v="2333" actId="26606"/>
          <ac:spMkLst>
            <pc:docMk/>
            <pc:sldMk cId="2492730049" sldId="311"/>
            <ac:spMk id="137" creationId="{830A36F8-48C2-4842-A87B-8CE8DF4E7FD2}"/>
          </ac:spMkLst>
        </pc:spChg>
        <pc:spChg chg="add del">
          <ac:chgData name="Michał Pyclik" userId="6d1d9512d460d1ef" providerId="LiveId" clId="{B9CA348E-0798-43AF-9849-7CE9BDACDAD5}" dt="2021-02-23T17:58:23.887" v="2333" actId="26606"/>
          <ac:spMkLst>
            <pc:docMk/>
            <pc:sldMk cId="2492730049" sldId="311"/>
            <ac:spMk id="139" creationId="{8F451A30-466B-4996-9BA5-CD6ABCC6D558}"/>
          </ac:spMkLst>
        </pc:spChg>
        <pc:spChg chg="add del">
          <ac:chgData name="Michał Pyclik" userId="6d1d9512d460d1ef" providerId="LiveId" clId="{B9CA348E-0798-43AF-9849-7CE9BDACDAD5}" dt="2021-02-23T17:58:23.892" v="2334" actId="26606"/>
          <ac:spMkLst>
            <pc:docMk/>
            <pc:sldMk cId="2492730049" sldId="311"/>
            <ac:spMk id="199" creationId="{9D25F302-27C5-414F-97F8-6EA0A6C028BA}"/>
          </ac:spMkLst>
        </pc:spChg>
        <pc:spChg chg="add del">
          <ac:chgData name="Michał Pyclik" userId="6d1d9512d460d1ef" providerId="LiveId" clId="{B9CA348E-0798-43AF-9849-7CE9BDACDAD5}" dt="2021-02-23T17:58:23.892" v="2334" actId="26606"/>
          <ac:spMkLst>
            <pc:docMk/>
            <pc:sldMk cId="2492730049" sldId="311"/>
            <ac:spMk id="201" creationId="{830A36F8-48C2-4842-A87B-8CE8DF4E7FD2}"/>
          </ac:spMkLst>
        </pc:spChg>
        <pc:spChg chg="add del">
          <ac:chgData name="Michał Pyclik" userId="6d1d9512d460d1ef" providerId="LiveId" clId="{B9CA348E-0798-43AF-9849-7CE9BDACDAD5}" dt="2021-02-23T17:58:23.892" v="2334" actId="26606"/>
          <ac:spMkLst>
            <pc:docMk/>
            <pc:sldMk cId="2492730049" sldId="311"/>
            <ac:spMk id="203" creationId="{8F451A30-466B-4996-9BA5-CD6ABCC6D558}"/>
          </ac:spMkLst>
        </pc:spChg>
        <pc:picChg chg="del">
          <ac:chgData name="Michał Pyclik" userId="6d1d9512d460d1ef" providerId="LiveId" clId="{B9CA348E-0798-43AF-9849-7CE9BDACDAD5}" dt="2021-02-23T17:56:18.313" v="2319" actId="478"/>
          <ac:picMkLst>
            <pc:docMk/>
            <pc:sldMk cId="2492730049" sldId="311"/>
            <ac:picMk id="2050" creationId="{DDEBD113-8E36-48CA-B0C1-DC449BE05DE0}"/>
          </ac:picMkLst>
        </pc:picChg>
        <pc:picChg chg="add mod">
          <ac:chgData name="Michał Pyclik" userId="6d1d9512d460d1ef" providerId="LiveId" clId="{B9CA348E-0798-43AF-9849-7CE9BDACDAD5}" dt="2021-02-23T17:58:23.892" v="2334" actId="26606"/>
          <ac:picMkLst>
            <pc:docMk/>
            <pc:sldMk cId="2492730049" sldId="311"/>
            <ac:picMk id="3074" creationId="{1EF58FEF-D31D-49F5-B148-BAB14E65EA38}"/>
          </ac:picMkLst>
        </pc:picChg>
      </pc:sldChg>
      <pc:sldChg chg="del">
        <pc:chgData name="Michał Pyclik" userId="6d1d9512d460d1ef" providerId="LiveId" clId="{B9CA348E-0798-43AF-9849-7CE9BDACDAD5}" dt="2021-02-23T16:37:03.113" v="52" actId="47"/>
        <pc:sldMkLst>
          <pc:docMk/>
          <pc:sldMk cId="3897725664" sldId="311"/>
        </pc:sldMkLst>
      </pc:sldChg>
      <pc:sldChg chg="addSp delSp modSp new mod setBg modClrScheme chgLayout">
        <pc:chgData name="Michał Pyclik" userId="6d1d9512d460d1ef" providerId="LiveId" clId="{B9CA348E-0798-43AF-9849-7CE9BDACDAD5}" dt="2021-02-23T18:02:53.965" v="2399" actId="26606"/>
        <pc:sldMkLst>
          <pc:docMk/>
          <pc:sldMk cId="1654375250" sldId="312"/>
        </pc:sldMkLst>
        <pc:spChg chg="del">
          <ac:chgData name="Michał Pyclik" userId="6d1d9512d460d1ef" providerId="LiveId" clId="{B9CA348E-0798-43AF-9849-7CE9BDACDAD5}" dt="2021-02-23T18:02:01.902" v="2359" actId="700"/>
          <ac:spMkLst>
            <pc:docMk/>
            <pc:sldMk cId="1654375250" sldId="312"/>
            <ac:spMk id="2" creationId="{06DE8D58-5604-4B9D-B5B3-04B7A87D3079}"/>
          </ac:spMkLst>
        </pc:spChg>
        <pc:spChg chg="del">
          <ac:chgData name="Michał Pyclik" userId="6d1d9512d460d1ef" providerId="LiveId" clId="{B9CA348E-0798-43AF-9849-7CE9BDACDAD5}" dt="2021-02-23T18:02:01.902" v="2359" actId="700"/>
          <ac:spMkLst>
            <pc:docMk/>
            <pc:sldMk cId="1654375250" sldId="312"/>
            <ac:spMk id="3" creationId="{01C26F8C-A797-4C0E-AC9B-B8E433BECFE1}"/>
          </ac:spMkLst>
        </pc:spChg>
        <pc:spChg chg="add mod">
          <ac:chgData name="Michał Pyclik" userId="6d1d9512d460d1ef" providerId="LiveId" clId="{B9CA348E-0798-43AF-9849-7CE9BDACDAD5}" dt="2021-02-23T18:02:53.965" v="2399" actId="26606"/>
          <ac:spMkLst>
            <pc:docMk/>
            <pc:sldMk cId="1654375250" sldId="312"/>
            <ac:spMk id="4" creationId="{A19055BC-7A41-4E12-8C49-F06626BFCA16}"/>
          </ac:spMkLst>
        </pc:spChg>
        <pc:spChg chg="add">
          <ac:chgData name="Michał Pyclik" userId="6d1d9512d460d1ef" providerId="LiveId" clId="{B9CA348E-0798-43AF-9849-7CE9BDACDAD5}" dt="2021-02-23T18:02:53.965" v="2399" actId="26606"/>
          <ac:spMkLst>
            <pc:docMk/>
            <pc:sldMk cId="1654375250" sldId="312"/>
            <ac:spMk id="13" creationId="{E0311CE5-3D05-493E-B9D2-CF549DF73DC5}"/>
          </ac:spMkLst>
        </pc:spChg>
        <pc:picChg chg="add mod ord">
          <ac:chgData name="Michał Pyclik" userId="6d1d9512d460d1ef" providerId="LiveId" clId="{B9CA348E-0798-43AF-9849-7CE9BDACDAD5}" dt="2021-02-23T18:02:53.965" v="2399" actId="26606"/>
          <ac:picMkLst>
            <pc:docMk/>
            <pc:sldMk cId="1654375250" sldId="312"/>
            <ac:picMk id="6" creationId="{B4FB5752-FEDE-420E-A46C-82989EF689A6}"/>
          </ac:picMkLst>
        </pc:picChg>
        <pc:picChg chg="add mod">
          <ac:chgData name="Michał Pyclik" userId="6d1d9512d460d1ef" providerId="LiveId" clId="{B9CA348E-0798-43AF-9849-7CE9BDACDAD5}" dt="2021-02-23T18:02:53.965" v="2399" actId="26606"/>
          <ac:picMkLst>
            <pc:docMk/>
            <pc:sldMk cId="1654375250" sldId="312"/>
            <ac:picMk id="8" creationId="{1C382423-1DFA-4E25-A7BA-22D4BEC7F2C7}"/>
          </ac:picMkLst>
        </pc:picChg>
      </pc:sldChg>
    </pc:docChg>
  </pc:docChgLst>
  <pc:docChgLst>
    <pc:chgData name="Michał Pyclik" userId="6d1d9512d460d1ef" providerId="LiveId" clId="{770F3274-B124-4594-884C-03E90879A41C}"/>
    <pc:docChg chg="undo custSel addSld delSld modSld">
      <pc:chgData name="Michał Pyclik" userId="6d1d9512d460d1ef" providerId="LiveId" clId="{770F3274-B124-4594-884C-03E90879A41C}" dt="2021-02-23T16:24:24.565" v="1951" actId="1076"/>
      <pc:docMkLst>
        <pc:docMk/>
      </pc:docMkLst>
      <pc:sldChg chg="addSp delSp modSp mod setBg setClrOvrMap">
        <pc:chgData name="Michał Pyclik" userId="6d1d9512d460d1ef" providerId="LiveId" clId="{770F3274-B124-4594-884C-03E90879A41C}" dt="2021-02-23T15:48:59.328" v="51" actId="26606"/>
        <pc:sldMkLst>
          <pc:docMk/>
          <pc:sldMk cId="3636598438" sldId="256"/>
        </pc:sldMkLst>
        <pc:spChg chg="mod">
          <ac:chgData name="Michał Pyclik" userId="6d1d9512d460d1ef" providerId="LiveId" clId="{770F3274-B124-4594-884C-03E90879A41C}" dt="2021-02-23T15:48:59.328" v="51" actId="26606"/>
          <ac:spMkLst>
            <pc:docMk/>
            <pc:sldMk cId="3636598438" sldId="256"/>
            <ac:spMk id="2" creationId="{E6E15E51-D699-4036-83A0-C7F2BEC206C4}"/>
          </ac:spMkLst>
        </pc:spChg>
        <pc:spChg chg="mod">
          <ac:chgData name="Michał Pyclik" userId="6d1d9512d460d1ef" providerId="LiveId" clId="{770F3274-B124-4594-884C-03E90879A41C}" dt="2021-02-23T15:48:59.328" v="51" actId="26606"/>
          <ac:spMkLst>
            <pc:docMk/>
            <pc:sldMk cId="3636598438" sldId="256"/>
            <ac:spMk id="3" creationId="{1B0AAE20-9690-4C6C-ABCD-E34A9E132EE0}"/>
          </ac:spMkLst>
        </pc:spChg>
        <pc:spChg chg="del">
          <ac:chgData name="Michał Pyclik" userId="6d1d9512d460d1ef" providerId="LiveId" clId="{770F3274-B124-4594-884C-03E90879A41C}" dt="2021-02-23T15:48:59.328" v="51" actId="26606"/>
          <ac:spMkLst>
            <pc:docMk/>
            <pc:sldMk cId="3636598438" sldId="256"/>
            <ac:spMk id="36" creationId="{26BDCA6B-3C9C-4213-A0D9-30BD5F0B073E}"/>
          </ac:spMkLst>
        </pc:spChg>
        <pc:spChg chg="del">
          <ac:chgData name="Michał Pyclik" userId="6d1d9512d460d1ef" providerId="LiveId" clId="{770F3274-B124-4594-884C-03E90879A41C}" dt="2021-02-23T15:48:59.328" v="51" actId="26606"/>
          <ac:spMkLst>
            <pc:docMk/>
            <pc:sldMk cId="3636598438" sldId="256"/>
            <ac:spMk id="38" creationId="{FDA12F62-867F-4684-B28B-E085D09DCC06}"/>
          </ac:spMkLst>
        </pc:spChg>
        <pc:spChg chg="add">
          <ac:chgData name="Michał Pyclik" userId="6d1d9512d460d1ef" providerId="LiveId" clId="{770F3274-B124-4594-884C-03E90879A41C}" dt="2021-02-23T15:48:59.328" v="51" actId="26606"/>
          <ac:spMkLst>
            <pc:docMk/>
            <pc:sldMk cId="3636598438" sldId="256"/>
            <ac:spMk id="43" creationId="{934F1179-B481-4F9E-BCA3-AFB972070F83}"/>
          </ac:spMkLst>
        </pc:spChg>
        <pc:spChg chg="add">
          <ac:chgData name="Michał Pyclik" userId="6d1d9512d460d1ef" providerId="LiveId" clId="{770F3274-B124-4594-884C-03E90879A41C}" dt="2021-02-23T15:48:59.328" v="51" actId="26606"/>
          <ac:spMkLst>
            <pc:docMk/>
            <pc:sldMk cId="3636598438" sldId="256"/>
            <ac:spMk id="45" creationId="{827DC2C4-B485-428A-BF4A-472D2967F47F}"/>
          </ac:spMkLst>
        </pc:spChg>
        <pc:spChg chg="add">
          <ac:chgData name="Michał Pyclik" userId="6d1d9512d460d1ef" providerId="LiveId" clId="{770F3274-B124-4594-884C-03E90879A41C}" dt="2021-02-23T15:48:59.328" v="51" actId="26606"/>
          <ac:spMkLst>
            <pc:docMk/>
            <pc:sldMk cId="3636598438" sldId="256"/>
            <ac:spMk id="47" creationId="{EE04B5EB-F158-4507-90DD-BD23620C7CC9}"/>
          </ac:spMkLst>
        </pc:spChg>
        <pc:graphicFrameChg chg="add del mod">
          <ac:chgData name="Michał Pyclik" userId="6d1d9512d460d1ef" providerId="LiveId" clId="{770F3274-B124-4594-884C-03E90879A41C}" dt="2021-02-23T15:48:32.668" v="1"/>
          <ac:graphicFrameMkLst>
            <pc:docMk/>
            <pc:sldMk cId="3636598438" sldId="256"/>
            <ac:graphicFrameMk id="4" creationId="{5D583F2A-5D0B-4084-A547-4C2D4C2F8B04}"/>
          </ac:graphicFrameMkLst>
        </pc:graphicFrameChg>
      </pc:sldChg>
      <pc:sldChg chg="addSp delSp modSp mod setBg setClrOvrMap">
        <pc:chgData name="Michał Pyclik" userId="6d1d9512d460d1ef" providerId="LiveId" clId="{770F3274-B124-4594-884C-03E90879A41C}" dt="2021-02-23T16:12:32.750" v="1669" actId="20577"/>
        <pc:sldMkLst>
          <pc:docMk/>
          <pc:sldMk cId="1166270135" sldId="257"/>
        </pc:sldMkLst>
        <pc:spChg chg="mod">
          <ac:chgData name="Michał Pyclik" userId="6d1d9512d460d1ef" providerId="LiveId" clId="{770F3274-B124-4594-884C-03E90879A41C}" dt="2021-02-23T15:49:09.993" v="52" actId="26606"/>
          <ac:spMkLst>
            <pc:docMk/>
            <pc:sldMk cId="1166270135" sldId="257"/>
            <ac:spMk id="2" creationId="{5D3F5FEC-ED95-4A5D-85A1-B4CDC294F0B9}"/>
          </ac:spMkLst>
        </pc:spChg>
        <pc:spChg chg="mod">
          <ac:chgData name="Michał Pyclik" userId="6d1d9512d460d1ef" providerId="LiveId" clId="{770F3274-B124-4594-884C-03E90879A41C}" dt="2021-02-23T16:12:32.750" v="1669" actId="20577"/>
          <ac:spMkLst>
            <pc:docMk/>
            <pc:sldMk cId="1166270135" sldId="257"/>
            <ac:spMk id="3" creationId="{DB63770A-FD3D-4F81-816A-2DEB60991919}"/>
          </ac:spMkLst>
        </pc:spChg>
        <pc:spChg chg="del">
          <ac:chgData name="Michał Pyclik" userId="6d1d9512d460d1ef" providerId="LiveId" clId="{770F3274-B124-4594-884C-03E90879A41C}" dt="2021-02-23T15:49:09.993" v="52" actId="26606"/>
          <ac:spMkLst>
            <pc:docMk/>
            <pc:sldMk cId="1166270135" sldId="257"/>
            <ac:spMk id="103" creationId="{CB5DFCDA-694D-4637-8E9B-038575194349}"/>
          </ac:spMkLst>
        </pc:spChg>
        <pc:spChg chg="del">
          <ac:chgData name="Michał Pyclik" userId="6d1d9512d460d1ef" providerId="LiveId" clId="{770F3274-B124-4594-884C-03E90879A41C}" dt="2021-02-23T15:49:09.993" v="52" actId="26606"/>
          <ac:spMkLst>
            <pc:docMk/>
            <pc:sldMk cId="1166270135" sldId="257"/>
            <ac:spMk id="104" creationId="{E4DB276E-BFF1-43F5-AB90-7ABA4B9A919A}"/>
          </ac:spMkLst>
        </pc:spChg>
        <pc:spChg chg="add">
          <ac:chgData name="Michał Pyclik" userId="6d1d9512d460d1ef" providerId="LiveId" clId="{770F3274-B124-4594-884C-03E90879A41C}" dt="2021-02-23T15:49:09.993" v="52" actId="26606"/>
          <ac:spMkLst>
            <pc:docMk/>
            <pc:sldMk cId="1166270135" sldId="257"/>
            <ac:spMk id="109" creationId="{081EA652-8C6A-4E69-BEB9-170809474553}"/>
          </ac:spMkLst>
        </pc:spChg>
        <pc:spChg chg="add">
          <ac:chgData name="Michał Pyclik" userId="6d1d9512d460d1ef" providerId="LiveId" clId="{770F3274-B124-4594-884C-03E90879A41C}" dt="2021-02-23T15:49:09.993" v="52" actId="26606"/>
          <ac:spMkLst>
            <pc:docMk/>
            <pc:sldMk cId="1166270135" sldId="257"/>
            <ac:spMk id="111" creationId="{5298780A-33B9-4EA2-8F67-DE68AD62841B}"/>
          </ac:spMkLst>
        </pc:spChg>
        <pc:spChg chg="add">
          <ac:chgData name="Michał Pyclik" userId="6d1d9512d460d1ef" providerId="LiveId" clId="{770F3274-B124-4594-884C-03E90879A41C}" dt="2021-02-23T15:49:09.993" v="52" actId="26606"/>
          <ac:spMkLst>
            <pc:docMk/>
            <pc:sldMk cId="1166270135" sldId="257"/>
            <ac:spMk id="113" creationId="{7F488E8B-4E1E-4402-8935-D4E6C02615C7}"/>
          </ac:spMkLst>
        </pc:spChg>
      </pc:sldChg>
      <pc:sldChg chg="addSp delSp modSp mod setBg setClrOvrMap">
        <pc:chgData name="Michał Pyclik" userId="6d1d9512d460d1ef" providerId="LiveId" clId="{770F3274-B124-4594-884C-03E90879A41C}" dt="2021-02-23T15:56:20.154" v="511" actId="255"/>
        <pc:sldMkLst>
          <pc:docMk/>
          <pc:sldMk cId="678220985" sldId="260"/>
        </pc:sldMkLst>
        <pc:spChg chg="mod">
          <ac:chgData name="Michał Pyclik" userId="6d1d9512d460d1ef" providerId="LiveId" clId="{770F3274-B124-4594-884C-03E90879A41C}" dt="2021-02-23T15:49:13.959" v="53" actId="26606"/>
          <ac:spMkLst>
            <pc:docMk/>
            <pc:sldMk cId="678220985" sldId="260"/>
            <ac:spMk id="2" creationId="{5D3F5FEC-ED95-4A5D-85A1-B4CDC294F0B9}"/>
          </ac:spMkLst>
        </pc:spChg>
        <pc:spChg chg="mod">
          <ac:chgData name="Michał Pyclik" userId="6d1d9512d460d1ef" providerId="LiveId" clId="{770F3274-B124-4594-884C-03E90879A41C}" dt="2021-02-23T15:56:20.154" v="511" actId="255"/>
          <ac:spMkLst>
            <pc:docMk/>
            <pc:sldMk cId="678220985" sldId="260"/>
            <ac:spMk id="3" creationId="{DB63770A-FD3D-4F81-816A-2DEB60991919}"/>
          </ac:spMkLst>
        </pc:spChg>
        <pc:spChg chg="del">
          <ac:chgData name="Michał Pyclik" userId="6d1d9512d460d1ef" providerId="LiveId" clId="{770F3274-B124-4594-884C-03E90879A41C}" dt="2021-02-23T15:49:13.959" v="53" actId="26606"/>
          <ac:spMkLst>
            <pc:docMk/>
            <pc:sldMk cId="678220985" sldId="260"/>
            <ac:spMk id="32" creationId="{AD21898E-86C0-4C8A-A76C-DF33E844C87A}"/>
          </ac:spMkLst>
        </pc:spChg>
        <pc:spChg chg="del">
          <ac:chgData name="Michał Pyclik" userId="6d1d9512d460d1ef" providerId="LiveId" clId="{770F3274-B124-4594-884C-03E90879A41C}" dt="2021-02-23T15:49:13.959" v="53" actId="26606"/>
          <ac:spMkLst>
            <pc:docMk/>
            <pc:sldMk cId="678220985" sldId="260"/>
            <ac:spMk id="34" creationId="{5C8F04BD-D093-45D0-B54C-50FDB308B4EE}"/>
          </ac:spMkLst>
        </pc:spChg>
        <pc:spChg chg="add">
          <ac:chgData name="Michał Pyclik" userId="6d1d9512d460d1ef" providerId="LiveId" clId="{770F3274-B124-4594-884C-03E90879A41C}" dt="2021-02-23T15:49:13.959" v="53" actId="26606"/>
          <ac:spMkLst>
            <pc:docMk/>
            <pc:sldMk cId="678220985" sldId="260"/>
            <ac:spMk id="39" creationId="{081EA652-8C6A-4E69-BEB9-170809474553}"/>
          </ac:spMkLst>
        </pc:spChg>
        <pc:spChg chg="add">
          <ac:chgData name="Michał Pyclik" userId="6d1d9512d460d1ef" providerId="LiveId" clId="{770F3274-B124-4594-884C-03E90879A41C}" dt="2021-02-23T15:49:13.959" v="53" actId="26606"/>
          <ac:spMkLst>
            <pc:docMk/>
            <pc:sldMk cId="678220985" sldId="260"/>
            <ac:spMk id="41" creationId="{5298780A-33B9-4EA2-8F67-DE68AD62841B}"/>
          </ac:spMkLst>
        </pc:spChg>
        <pc:spChg chg="add">
          <ac:chgData name="Michał Pyclik" userId="6d1d9512d460d1ef" providerId="LiveId" clId="{770F3274-B124-4594-884C-03E90879A41C}" dt="2021-02-23T15:49:13.959" v="53" actId="26606"/>
          <ac:spMkLst>
            <pc:docMk/>
            <pc:sldMk cId="678220985" sldId="260"/>
            <ac:spMk id="43" creationId="{7F488E8B-4E1E-4402-8935-D4E6C02615C7}"/>
          </ac:spMkLst>
        </pc:spChg>
      </pc:sldChg>
      <pc:sldChg chg="addSp delSp modSp mod setBg setClrOvrMap">
        <pc:chgData name="Michał Pyclik" userId="6d1d9512d460d1ef" providerId="LiveId" clId="{770F3274-B124-4594-884C-03E90879A41C}" dt="2021-02-23T15:56:37.165" v="518" actId="20577"/>
        <pc:sldMkLst>
          <pc:docMk/>
          <pc:sldMk cId="2773020274" sldId="261"/>
        </pc:sldMkLst>
        <pc:spChg chg="mod">
          <ac:chgData name="Michał Pyclik" userId="6d1d9512d460d1ef" providerId="LiveId" clId="{770F3274-B124-4594-884C-03E90879A41C}" dt="2021-02-23T15:56:37.165" v="518" actId="20577"/>
          <ac:spMkLst>
            <pc:docMk/>
            <pc:sldMk cId="2773020274" sldId="261"/>
            <ac:spMk id="3" creationId="{4B5461AA-E8EA-417D-BE93-092285967559}"/>
          </ac:spMkLst>
        </pc:spChg>
        <pc:spChg chg="del">
          <ac:chgData name="Michał Pyclik" userId="6d1d9512d460d1ef" providerId="LiveId" clId="{770F3274-B124-4594-884C-03E90879A41C}" dt="2021-02-23T15:49:16.805" v="54" actId="26606"/>
          <ac:spMkLst>
            <pc:docMk/>
            <pc:sldMk cId="2773020274" sldId="261"/>
            <ac:spMk id="43" creationId="{CB5DFCDA-694D-4637-8E9B-038575194349}"/>
          </ac:spMkLst>
        </pc:spChg>
        <pc:spChg chg="del">
          <ac:chgData name="Michał Pyclik" userId="6d1d9512d460d1ef" providerId="LiveId" clId="{770F3274-B124-4594-884C-03E90879A41C}" dt="2021-02-23T15:49:16.805" v="54" actId="26606"/>
          <ac:spMkLst>
            <pc:docMk/>
            <pc:sldMk cId="2773020274" sldId="261"/>
            <ac:spMk id="45" creationId="{E4DB276E-BFF1-43F5-AB90-7ABA4B9A919A}"/>
          </ac:spMkLst>
        </pc:spChg>
        <pc:spChg chg="add">
          <ac:chgData name="Michał Pyclik" userId="6d1d9512d460d1ef" providerId="LiveId" clId="{770F3274-B124-4594-884C-03E90879A41C}" dt="2021-02-23T15:49:16.805" v="54" actId="26606"/>
          <ac:spMkLst>
            <pc:docMk/>
            <pc:sldMk cId="2773020274" sldId="261"/>
            <ac:spMk id="50" creationId="{081EA652-8C6A-4E69-BEB9-170809474553}"/>
          </ac:spMkLst>
        </pc:spChg>
        <pc:spChg chg="add">
          <ac:chgData name="Michał Pyclik" userId="6d1d9512d460d1ef" providerId="LiveId" clId="{770F3274-B124-4594-884C-03E90879A41C}" dt="2021-02-23T15:49:16.805" v="54" actId="26606"/>
          <ac:spMkLst>
            <pc:docMk/>
            <pc:sldMk cId="2773020274" sldId="261"/>
            <ac:spMk id="52" creationId="{5298780A-33B9-4EA2-8F67-DE68AD62841B}"/>
          </ac:spMkLst>
        </pc:spChg>
        <pc:spChg chg="add">
          <ac:chgData name="Michał Pyclik" userId="6d1d9512d460d1ef" providerId="LiveId" clId="{770F3274-B124-4594-884C-03E90879A41C}" dt="2021-02-23T15:49:16.805" v="54" actId="26606"/>
          <ac:spMkLst>
            <pc:docMk/>
            <pc:sldMk cId="2773020274" sldId="261"/>
            <ac:spMk id="54" creationId="{7F488E8B-4E1E-4402-8935-D4E6C02615C7}"/>
          </ac:spMkLst>
        </pc:spChg>
      </pc:sldChg>
      <pc:sldChg chg="addSp delSp modSp mod">
        <pc:chgData name="Michał Pyclik" userId="6d1d9512d460d1ef" providerId="LiveId" clId="{770F3274-B124-4594-884C-03E90879A41C}" dt="2021-02-23T16:07:10.551" v="1355" actId="20577"/>
        <pc:sldMkLst>
          <pc:docMk/>
          <pc:sldMk cId="3529883448" sldId="262"/>
        </pc:sldMkLst>
        <pc:spChg chg="mod">
          <ac:chgData name="Michał Pyclik" userId="6d1d9512d460d1ef" providerId="LiveId" clId="{770F3274-B124-4594-884C-03E90879A41C}" dt="2021-02-23T16:05:07.528" v="1214" actId="1076"/>
          <ac:spMkLst>
            <pc:docMk/>
            <pc:sldMk cId="3529883448" sldId="262"/>
            <ac:spMk id="2" creationId="{5D3F5FEC-ED95-4A5D-85A1-B4CDC294F0B9}"/>
          </ac:spMkLst>
        </pc:spChg>
        <pc:spChg chg="mod">
          <ac:chgData name="Michał Pyclik" userId="6d1d9512d460d1ef" providerId="LiveId" clId="{770F3274-B124-4594-884C-03E90879A41C}" dt="2021-02-23T16:07:10.551" v="1355" actId="20577"/>
          <ac:spMkLst>
            <pc:docMk/>
            <pc:sldMk cId="3529883448" sldId="262"/>
            <ac:spMk id="3" creationId="{DB63770A-FD3D-4F81-816A-2DEB60991919}"/>
          </ac:spMkLst>
        </pc:spChg>
        <pc:spChg chg="del">
          <ac:chgData name="Michał Pyclik" userId="6d1d9512d460d1ef" providerId="LiveId" clId="{770F3274-B124-4594-884C-03E90879A41C}" dt="2021-02-23T15:57:50.049" v="523" actId="26606"/>
          <ac:spMkLst>
            <pc:docMk/>
            <pc:sldMk cId="3529883448" sldId="262"/>
            <ac:spMk id="85" creationId="{D55CD764-972B-4CA5-A885-53E55C63E174}"/>
          </ac:spMkLst>
        </pc:spChg>
        <pc:spChg chg="del">
          <ac:chgData name="Michał Pyclik" userId="6d1d9512d460d1ef" providerId="LiveId" clId="{770F3274-B124-4594-884C-03E90879A41C}" dt="2021-02-23T15:57:50.049" v="523" actId="26606"/>
          <ac:spMkLst>
            <pc:docMk/>
            <pc:sldMk cId="3529883448" sldId="262"/>
            <ac:spMk id="87" creationId="{34165AB3-7006-4430-BCE3-25476BE13322}"/>
          </ac:spMkLst>
        </pc:spChg>
        <pc:spChg chg="del">
          <ac:chgData name="Michał Pyclik" userId="6d1d9512d460d1ef" providerId="LiveId" clId="{770F3274-B124-4594-884C-03E90879A41C}" dt="2021-02-23T15:57:50.049" v="523" actId="26606"/>
          <ac:spMkLst>
            <pc:docMk/>
            <pc:sldMk cId="3529883448" sldId="262"/>
            <ac:spMk id="111" creationId="{E3E51905-F374-4E1A-97CF-B741584B74D5}"/>
          </ac:spMkLst>
        </pc:spChg>
        <pc:spChg chg="add">
          <ac:chgData name="Michał Pyclik" userId="6d1d9512d460d1ef" providerId="LiveId" clId="{770F3274-B124-4594-884C-03E90879A41C}" dt="2021-02-23T15:57:50.049" v="523" actId="26606"/>
          <ac:spMkLst>
            <pc:docMk/>
            <pc:sldMk cId="3529883448" sldId="262"/>
            <ac:spMk id="116" creationId="{081EA652-8C6A-4E69-BEB9-170809474553}"/>
          </ac:spMkLst>
        </pc:spChg>
        <pc:spChg chg="add">
          <ac:chgData name="Michał Pyclik" userId="6d1d9512d460d1ef" providerId="LiveId" clId="{770F3274-B124-4594-884C-03E90879A41C}" dt="2021-02-23T15:57:50.049" v="523" actId="26606"/>
          <ac:spMkLst>
            <pc:docMk/>
            <pc:sldMk cId="3529883448" sldId="262"/>
            <ac:spMk id="118" creationId="{5298780A-33B9-4EA2-8F67-DE68AD62841B}"/>
          </ac:spMkLst>
        </pc:spChg>
        <pc:spChg chg="add">
          <ac:chgData name="Michał Pyclik" userId="6d1d9512d460d1ef" providerId="LiveId" clId="{770F3274-B124-4594-884C-03E90879A41C}" dt="2021-02-23T15:57:50.049" v="523" actId="26606"/>
          <ac:spMkLst>
            <pc:docMk/>
            <pc:sldMk cId="3529883448" sldId="262"/>
            <ac:spMk id="120" creationId="{7F488E8B-4E1E-4402-8935-D4E6C02615C7}"/>
          </ac:spMkLst>
        </pc:spChg>
        <pc:grpChg chg="del">
          <ac:chgData name="Michał Pyclik" userId="6d1d9512d460d1ef" providerId="LiveId" clId="{770F3274-B124-4594-884C-03E90879A41C}" dt="2021-02-23T15:57:50.049" v="523" actId="26606"/>
          <ac:grpSpMkLst>
            <pc:docMk/>
            <pc:sldMk cId="3529883448" sldId="262"/>
            <ac:grpSpMk id="89" creationId="{C57F67D8-2BFF-4661-AFAF-E2CE8B7DCE81}"/>
          </ac:grpSpMkLst>
        </pc:grpChg>
      </pc:sldChg>
      <pc:sldChg chg="addSp delSp modSp mod">
        <pc:chgData name="Michał Pyclik" userId="6d1d9512d460d1ef" providerId="LiveId" clId="{770F3274-B124-4594-884C-03E90879A41C}" dt="2021-02-23T16:13:19.500" v="1681" actId="113"/>
        <pc:sldMkLst>
          <pc:docMk/>
          <pc:sldMk cId="317403593" sldId="267"/>
        </pc:sldMkLst>
        <pc:spChg chg="mod">
          <ac:chgData name="Michał Pyclik" userId="6d1d9512d460d1ef" providerId="LiveId" clId="{770F3274-B124-4594-884C-03E90879A41C}" dt="2021-02-23T16:13:07.037" v="1674" actId="1076"/>
          <ac:spMkLst>
            <pc:docMk/>
            <pc:sldMk cId="317403593" sldId="267"/>
            <ac:spMk id="2" creationId="{CAF01737-518B-4FF8-9E90-5C43C3F3688A}"/>
          </ac:spMkLst>
        </pc:spChg>
        <pc:spChg chg="del">
          <ac:chgData name="Michał Pyclik" userId="6d1d9512d460d1ef" providerId="LiveId" clId="{770F3274-B124-4594-884C-03E90879A41C}" dt="2021-02-23T16:13:01.546" v="1672" actId="26606"/>
          <ac:spMkLst>
            <pc:docMk/>
            <pc:sldMk cId="317403593" sldId="267"/>
            <ac:spMk id="12" creationId="{7F57BEA8-497D-4AA8-8A18-BDCD696B25FE}"/>
          </ac:spMkLst>
        </pc:spChg>
        <pc:spChg chg="add">
          <ac:chgData name="Michał Pyclik" userId="6d1d9512d460d1ef" providerId="LiveId" clId="{770F3274-B124-4594-884C-03E90879A41C}" dt="2021-02-23T16:13:01.546" v="1672" actId="26606"/>
          <ac:spMkLst>
            <pc:docMk/>
            <pc:sldMk cId="317403593" sldId="267"/>
            <ac:spMk id="21" creationId="{19D32F93-50AC-4C46-A5DB-291C60DDB7BD}"/>
          </ac:spMkLst>
        </pc:spChg>
        <pc:spChg chg="add">
          <ac:chgData name="Michał Pyclik" userId="6d1d9512d460d1ef" providerId="LiveId" clId="{770F3274-B124-4594-884C-03E90879A41C}" dt="2021-02-23T16:13:01.546" v="1672" actId="26606"/>
          <ac:spMkLst>
            <pc:docMk/>
            <pc:sldMk cId="317403593" sldId="267"/>
            <ac:spMk id="23" creationId="{827DC2C4-B485-428A-BF4A-472D2967F47F}"/>
          </ac:spMkLst>
        </pc:spChg>
        <pc:spChg chg="add">
          <ac:chgData name="Michał Pyclik" userId="6d1d9512d460d1ef" providerId="LiveId" clId="{770F3274-B124-4594-884C-03E90879A41C}" dt="2021-02-23T16:13:01.546" v="1672" actId="26606"/>
          <ac:spMkLst>
            <pc:docMk/>
            <pc:sldMk cId="317403593" sldId="267"/>
            <ac:spMk id="25" creationId="{EE04B5EB-F158-4507-90DD-BD23620C7CC9}"/>
          </ac:spMkLst>
        </pc:spChg>
        <pc:graphicFrameChg chg="add mod modGraphic">
          <ac:chgData name="Michał Pyclik" userId="6d1d9512d460d1ef" providerId="LiveId" clId="{770F3274-B124-4594-884C-03E90879A41C}" dt="2021-02-23T16:13:19.500" v="1681" actId="113"/>
          <ac:graphicFrameMkLst>
            <pc:docMk/>
            <pc:sldMk cId="317403593" sldId="267"/>
            <ac:graphicFrameMk id="5" creationId="{8A6F1CB6-2FB1-4CBA-B352-B14F3061A2C1}"/>
          </ac:graphicFrameMkLst>
        </pc:graphicFrameChg>
        <pc:cxnChg chg="del">
          <ac:chgData name="Michał Pyclik" userId="6d1d9512d460d1ef" providerId="LiveId" clId="{770F3274-B124-4594-884C-03E90879A41C}" dt="2021-02-23T16:13:01.546" v="1672" actId="26606"/>
          <ac:cxnSpMkLst>
            <pc:docMk/>
            <pc:sldMk cId="317403593" sldId="267"/>
            <ac:cxnSpMk id="10" creationId="{D2E961F1-4A28-4A5F-BBD4-6E400E5E6C75}"/>
          </ac:cxnSpMkLst>
        </pc:cxnChg>
        <pc:cxnChg chg="del">
          <ac:chgData name="Michał Pyclik" userId="6d1d9512d460d1ef" providerId="LiveId" clId="{770F3274-B124-4594-884C-03E90879A41C}" dt="2021-02-23T16:13:01.546" v="1672" actId="26606"/>
          <ac:cxnSpMkLst>
            <pc:docMk/>
            <pc:sldMk cId="317403593" sldId="267"/>
            <ac:cxnSpMk id="14" creationId="{A82415D3-DDE5-4D63-8CB3-23A5EC581B27}"/>
          </ac:cxnSpMkLst>
        </pc:cxnChg>
        <pc:cxnChg chg="del">
          <ac:chgData name="Michał Pyclik" userId="6d1d9512d460d1ef" providerId="LiveId" clId="{770F3274-B124-4594-884C-03E90879A41C}" dt="2021-02-23T16:13:01.546" v="1672" actId="26606"/>
          <ac:cxnSpMkLst>
            <pc:docMk/>
            <pc:sldMk cId="317403593" sldId="267"/>
            <ac:cxnSpMk id="16" creationId="{AD7193FB-6AE6-4B3B-8F89-56B55DD63B4D}"/>
          </ac:cxnSpMkLst>
        </pc:cxnChg>
      </pc:sldChg>
      <pc:sldChg chg="del">
        <pc:chgData name="Michał Pyclik" userId="6d1d9512d460d1ef" providerId="LiveId" clId="{770F3274-B124-4594-884C-03E90879A41C}" dt="2021-02-23T16:13:55.384" v="1685" actId="2696"/>
        <pc:sldMkLst>
          <pc:docMk/>
          <pc:sldMk cId="7603465" sldId="268"/>
        </pc:sldMkLst>
      </pc:sldChg>
      <pc:sldChg chg="addSp delSp modSp mod setClrOvrMap">
        <pc:chgData name="Michał Pyclik" userId="6d1d9512d460d1ef" providerId="LiveId" clId="{770F3274-B124-4594-884C-03E90879A41C}" dt="2021-02-23T16:23:36.827" v="1942" actId="26606"/>
        <pc:sldMkLst>
          <pc:docMk/>
          <pc:sldMk cId="163805568" sldId="269"/>
        </pc:sldMkLst>
        <pc:spChg chg="mod">
          <ac:chgData name="Michał Pyclik" userId="6d1d9512d460d1ef" providerId="LiveId" clId="{770F3274-B124-4594-884C-03E90879A41C}" dt="2021-02-23T16:23:36.827" v="1942" actId="26606"/>
          <ac:spMkLst>
            <pc:docMk/>
            <pc:sldMk cId="163805568" sldId="269"/>
            <ac:spMk id="2" creationId="{CAF01737-518B-4FF8-9E90-5C43C3F3688A}"/>
          </ac:spMkLst>
        </pc:spChg>
        <pc:spChg chg="mod">
          <ac:chgData name="Michał Pyclik" userId="6d1d9512d460d1ef" providerId="LiveId" clId="{770F3274-B124-4594-884C-03E90879A41C}" dt="2021-02-23T16:23:36.827" v="1942" actId="26606"/>
          <ac:spMkLst>
            <pc:docMk/>
            <pc:sldMk cId="163805568" sldId="269"/>
            <ac:spMk id="3" creationId="{1436EBC3-D4D5-4A89-9B48-F7A4500A65B7}"/>
          </ac:spMkLst>
        </pc:spChg>
        <pc:spChg chg="del">
          <ac:chgData name="Michał Pyclik" userId="6d1d9512d460d1ef" providerId="LiveId" clId="{770F3274-B124-4594-884C-03E90879A41C}" dt="2021-02-23T16:23:36.827" v="1942" actId="26606"/>
          <ac:spMkLst>
            <pc:docMk/>
            <pc:sldMk cId="163805568" sldId="269"/>
            <ac:spMk id="90" creationId="{9228552E-C8B1-4A80-8448-0787CE0FC704}"/>
          </ac:spMkLst>
        </pc:spChg>
        <pc:spChg chg="add">
          <ac:chgData name="Michał Pyclik" userId="6d1d9512d460d1ef" providerId="LiveId" clId="{770F3274-B124-4594-884C-03E90879A41C}" dt="2021-02-23T16:23:36.827" v="1942" actId="26606"/>
          <ac:spMkLst>
            <pc:docMk/>
            <pc:sldMk cId="163805568" sldId="269"/>
            <ac:spMk id="95" creationId="{081EA652-8C6A-4E69-BEB9-170809474553}"/>
          </ac:spMkLst>
        </pc:spChg>
        <pc:spChg chg="add">
          <ac:chgData name="Michał Pyclik" userId="6d1d9512d460d1ef" providerId="LiveId" clId="{770F3274-B124-4594-884C-03E90879A41C}" dt="2021-02-23T16:23:36.827" v="1942" actId="26606"/>
          <ac:spMkLst>
            <pc:docMk/>
            <pc:sldMk cId="163805568" sldId="269"/>
            <ac:spMk id="97" creationId="{5298780A-33B9-4EA2-8F67-DE68AD62841B}"/>
          </ac:spMkLst>
        </pc:spChg>
        <pc:spChg chg="add">
          <ac:chgData name="Michał Pyclik" userId="6d1d9512d460d1ef" providerId="LiveId" clId="{770F3274-B124-4594-884C-03E90879A41C}" dt="2021-02-23T16:23:36.827" v="1942" actId="26606"/>
          <ac:spMkLst>
            <pc:docMk/>
            <pc:sldMk cId="163805568" sldId="269"/>
            <ac:spMk id="99" creationId="{7F488E8B-4E1E-4402-8935-D4E6C02615C7}"/>
          </ac:spMkLst>
        </pc:spChg>
        <pc:picChg chg="del">
          <ac:chgData name="Michał Pyclik" userId="6d1d9512d460d1ef" providerId="LiveId" clId="{770F3274-B124-4594-884C-03E90879A41C}" dt="2021-02-23T16:23:32.462" v="1941" actId="478"/>
          <ac:picMkLst>
            <pc:docMk/>
            <pc:sldMk cId="163805568" sldId="269"/>
            <ac:picMk id="86" creationId="{9C3A7F12-0168-4C6E-93AA-5A6ACF484F54}"/>
          </ac:picMkLst>
        </pc:picChg>
      </pc:sldChg>
      <pc:sldChg chg="modSp">
        <pc:chgData name="Michał Pyclik" userId="6d1d9512d460d1ef" providerId="LiveId" clId="{770F3274-B124-4594-884C-03E90879A41C}" dt="2021-02-23T16:12:46.204" v="1670" actId="12100"/>
        <pc:sldMkLst>
          <pc:docMk/>
          <pc:sldMk cId="3786083237" sldId="283"/>
        </pc:sldMkLst>
        <pc:graphicFrameChg chg="mod">
          <ac:chgData name="Michał Pyclik" userId="6d1d9512d460d1ef" providerId="LiveId" clId="{770F3274-B124-4594-884C-03E90879A41C}" dt="2021-02-23T16:12:46.204" v="1670" actId="12100"/>
          <ac:graphicFrameMkLst>
            <pc:docMk/>
            <pc:sldMk cId="3786083237" sldId="283"/>
            <ac:graphicFrameMk id="2" creationId="{9D30251B-198A-448C-B0CE-2DAE16F92312}"/>
          </ac:graphicFrameMkLst>
        </pc:graphicFrameChg>
      </pc:sldChg>
      <pc:sldChg chg="addSp delSp modSp mod">
        <pc:chgData name="Michał Pyclik" userId="6d1d9512d460d1ef" providerId="LiveId" clId="{770F3274-B124-4594-884C-03E90879A41C}" dt="2021-02-23T16:09:11.098" v="1474"/>
        <pc:sldMkLst>
          <pc:docMk/>
          <pc:sldMk cId="39300856" sldId="284"/>
        </pc:sldMkLst>
        <pc:spChg chg="mod">
          <ac:chgData name="Michał Pyclik" userId="6d1d9512d460d1ef" providerId="LiveId" clId="{770F3274-B124-4594-884C-03E90879A41C}" dt="2021-02-23T16:07:45.998" v="1357" actId="26606"/>
          <ac:spMkLst>
            <pc:docMk/>
            <pc:sldMk cId="39300856" sldId="284"/>
            <ac:spMk id="2" creationId="{4358A3FF-F177-4159-8663-8B3FAB10D6C5}"/>
          </ac:spMkLst>
        </pc:spChg>
        <pc:spChg chg="del">
          <ac:chgData name="Michał Pyclik" userId="6d1d9512d460d1ef" providerId="LiveId" clId="{770F3274-B124-4594-884C-03E90879A41C}" dt="2021-02-23T16:07:45.998" v="1357" actId="26606"/>
          <ac:spMkLst>
            <pc:docMk/>
            <pc:sldMk cId="39300856" sldId="284"/>
            <ac:spMk id="41" creationId="{85016AEC-0320-4ED0-8ECB-FE11DDDFE17A}"/>
          </ac:spMkLst>
        </pc:spChg>
        <pc:spChg chg="del">
          <ac:chgData name="Michał Pyclik" userId="6d1d9512d460d1ef" providerId="LiveId" clId="{770F3274-B124-4594-884C-03E90879A41C}" dt="2021-02-23T16:07:45.998" v="1357" actId="26606"/>
          <ac:spMkLst>
            <pc:docMk/>
            <pc:sldMk cId="39300856" sldId="284"/>
            <ac:spMk id="43" creationId="{CCB2C00A-E659-4691-AFB4-28255172920B}"/>
          </ac:spMkLst>
        </pc:spChg>
        <pc:spChg chg="del">
          <ac:chgData name="Michał Pyclik" userId="6d1d9512d460d1ef" providerId="LiveId" clId="{770F3274-B124-4594-884C-03E90879A41C}" dt="2021-02-23T16:07:45.998" v="1357" actId="26606"/>
          <ac:spMkLst>
            <pc:docMk/>
            <pc:sldMk cId="39300856" sldId="284"/>
            <ac:spMk id="45" creationId="{B78FD84C-74B5-451D-8F0A-1E19EC3D9DAC}"/>
          </ac:spMkLst>
        </pc:spChg>
        <pc:spChg chg="add">
          <ac:chgData name="Michał Pyclik" userId="6d1d9512d460d1ef" providerId="LiveId" clId="{770F3274-B124-4594-884C-03E90879A41C}" dt="2021-02-23T16:07:45.998" v="1357" actId="26606"/>
          <ac:spMkLst>
            <pc:docMk/>
            <pc:sldMk cId="39300856" sldId="284"/>
            <ac:spMk id="50" creationId="{955A2079-FA98-4876-80F0-72364A7D2EA4}"/>
          </ac:spMkLst>
        </pc:spChg>
        <pc:graphicFrameChg chg="mod modGraphic">
          <ac:chgData name="Michał Pyclik" userId="6d1d9512d460d1ef" providerId="LiveId" clId="{770F3274-B124-4594-884C-03E90879A41C}" dt="2021-02-23T16:09:11.098" v="1474"/>
          <ac:graphicFrameMkLst>
            <pc:docMk/>
            <pc:sldMk cId="39300856" sldId="284"/>
            <ac:graphicFrameMk id="6" creationId="{F09277A2-25A7-43A4-80C6-D79664AEEEE5}"/>
          </ac:graphicFrameMkLst>
        </pc:graphicFrameChg>
      </pc:sldChg>
      <pc:sldChg chg="del">
        <pc:chgData name="Michał Pyclik" userId="6d1d9512d460d1ef" providerId="LiveId" clId="{770F3274-B124-4594-884C-03E90879A41C}" dt="2021-02-23T16:11:15.419" v="1652" actId="47"/>
        <pc:sldMkLst>
          <pc:docMk/>
          <pc:sldMk cId="2033026073" sldId="285"/>
        </pc:sldMkLst>
      </pc:sldChg>
      <pc:sldChg chg="del">
        <pc:chgData name="Michał Pyclik" userId="6d1d9512d460d1ef" providerId="LiveId" clId="{770F3274-B124-4594-884C-03E90879A41C}" dt="2021-02-23T16:09:37.797" v="1477" actId="47"/>
        <pc:sldMkLst>
          <pc:docMk/>
          <pc:sldMk cId="2085891405" sldId="286"/>
        </pc:sldMkLst>
      </pc:sldChg>
      <pc:sldChg chg="addSp delSp modSp mod setBg setClrOvrMap">
        <pc:chgData name="Michał Pyclik" userId="6d1d9512d460d1ef" providerId="LiveId" clId="{770F3274-B124-4594-884C-03E90879A41C}" dt="2021-02-23T16:19:18.015" v="1778" actId="403"/>
        <pc:sldMkLst>
          <pc:docMk/>
          <pc:sldMk cId="3819317856" sldId="287"/>
        </pc:sldMkLst>
        <pc:spChg chg="mod">
          <ac:chgData name="Michał Pyclik" userId="6d1d9512d460d1ef" providerId="LiveId" clId="{770F3274-B124-4594-884C-03E90879A41C}" dt="2021-02-23T16:15:10.365" v="1714" actId="26606"/>
          <ac:spMkLst>
            <pc:docMk/>
            <pc:sldMk cId="3819317856" sldId="287"/>
            <ac:spMk id="2" creationId="{CAF01737-518B-4FF8-9E90-5C43C3F3688A}"/>
          </ac:spMkLst>
        </pc:spChg>
        <pc:spChg chg="mod ord">
          <ac:chgData name="Michał Pyclik" userId="6d1d9512d460d1ef" providerId="LiveId" clId="{770F3274-B124-4594-884C-03E90879A41C}" dt="2021-02-23T16:19:18.015" v="1778" actId="403"/>
          <ac:spMkLst>
            <pc:docMk/>
            <pc:sldMk cId="3819317856" sldId="287"/>
            <ac:spMk id="3" creationId="{1436EBC3-D4D5-4A89-9B48-F7A4500A65B7}"/>
          </ac:spMkLst>
        </pc:spChg>
        <pc:spChg chg="add">
          <ac:chgData name="Michał Pyclik" userId="6d1d9512d460d1ef" providerId="LiveId" clId="{770F3274-B124-4594-884C-03E90879A41C}" dt="2021-02-23T16:15:10.365" v="1714" actId="26606"/>
          <ac:spMkLst>
            <pc:docMk/>
            <pc:sldMk cId="3819317856" sldId="287"/>
            <ac:spMk id="69" creationId="{73C994B4-9721-4148-9EEC-6793CECDE8DD}"/>
          </ac:spMkLst>
        </pc:spChg>
        <pc:spChg chg="add">
          <ac:chgData name="Michał Pyclik" userId="6d1d9512d460d1ef" providerId="LiveId" clId="{770F3274-B124-4594-884C-03E90879A41C}" dt="2021-02-23T16:15:10.365" v="1714" actId="26606"/>
          <ac:spMkLst>
            <pc:docMk/>
            <pc:sldMk cId="3819317856" sldId="287"/>
            <ac:spMk id="71" creationId="{F9D95E49-763A-4886-B038-82F734740554}"/>
          </ac:spMkLst>
        </pc:spChg>
        <pc:spChg chg="add">
          <ac:chgData name="Michał Pyclik" userId="6d1d9512d460d1ef" providerId="LiveId" clId="{770F3274-B124-4594-884C-03E90879A41C}" dt="2021-02-23T16:15:10.365" v="1714" actId="26606"/>
          <ac:spMkLst>
            <pc:docMk/>
            <pc:sldMk cId="3819317856" sldId="287"/>
            <ac:spMk id="73" creationId="{99B60357-232D-4489-8786-BF4E4F74BA76}"/>
          </ac:spMkLst>
        </pc:spChg>
        <pc:spChg chg="add">
          <ac:chgData name="Michał Pyclik" userId="6d1d9512d460d1ef" providerId="LiveId" clId="{770F3274-B124-4594-884C-03E90879A41C}" dt="2021-02-23T16:15:10.365" v="1714" actId="26606"/>
          <ac:spMkLst>
            <pc:docMk/>
            <pc:sldMk cId="3819317856" sldId="287"/>
            <ac:spMk id="75" creationId="{28928A89-D0B3-42AC-80FB-CA7D445693CB}"/>
          </ac:spMkLst>
        </pc:spChg>
        <pc:spChg chg="del">
          <ac:chgData name="Michał Pyclik" userId="6d1d9512d460d1ef" providerId="LiveId" clId="{770F3274-B124-4594-884C-03E90879A41C}" dt="2021-02-23T16:15:10.365" v="1714" actId="26606"/>
          <ac:spMkLst>
            <pc:docMk/>
            <pc:sldMk cId="3819317856" sldId="287"/>
            <ac:spMk id="192" creationId="{357DD0D3-F869-46D0-944C-6EC60E19E351}"/>
          </ac:spMkLst>
        </pc:spChg>
        <pc:picChg chg="add mod">
          <ac:chgData name="Michał Pyclik" userId="6d1d9512d460d1ef" providerId="LiveId" clId="{770F3274-B124-4594-884C-03E90879A41C}" dt="2021-02-23T16:15:10.365" v="1714" actId="26606"/>
          <ac:picMkLst>
            <pc:docMk/>
            <pc:sldMk cId="3819317856" sldId="287"/>
            <ac:picMk id="5" creationId="{9DF13A43-A91F-410A-8148-977A30C35D8B}"/>
          </ac:picMkLst>
        </pc:picChg>
        <pc:picChg chg="del">
          <ac:chgData name="Michał Pyclik" userId="6d1d9512d460d1ef" providerId="LiveId" clId="{770F3274-B124-4594-884C-03E90879A41C}" dt="2021-02-23T16:15:02.918" v="1712" actId="478"/>
          <ac:picMkLst>
            <pc:docMk/>
            <pc:sldMk cId="3819317856" sldId="287"/>
            <ac:picMk id="1028" creationId="{40198F06-D04D-41FF-A4F2-B417765BD415}"/>
          </ac:picMkLst>
        </pc:picChg>
        <pc:cxnChg chg="add">
          <ac:chgData name="Michał Pyclik" userId="6d1d9512d460d1ef" providerId="LiveId" clId="{770F3274-B124-4594-884C-03E90879A41C}" dt="2021-02-23T16:15:10.365" v="1714" actId="26606"/>
          <ac:cxnSpMkLst>
            <pc:docMk/>
            <pc:sldMk cId="3819317856" sldId="287"/>
            <ac:cxnSpMk id="77" creationId="{F085D7B9-E066-4923-8CB7-294BF306296A}"/>
          </ac:cxnSpMkLst>
        </pc:cxnChg>
        <pc:cxnChg chg="add">
          <ac:chgData name="Michał Pyclik" userId="6d1d9512d460d1ef" providerId="LiveId" clId="{770F3274-B124-4594-884C-03E90879A41C}" dt="2021-02-23T16:15:10.365" v="1714" actId="26606"/>
          <ac:cxnSpMkLst>
            <pc:docMk/>
            <pc:sldMk cId="3819317856" sldId="287"/>
            <ac:cxnSpMk id="79" creationId="{25443840-A796-4C43-8DC1-1B738EFEC522}"/>
          </ac:cxnSpMkLst>
        </pc:cxnChg>
      </pc:sldChg>
      <pc:sldChg chg="modSp mod">
        <pc:chgData name="Michał Pyclik" userId="6d1d9512d460d1ef" providerId="LiveId" clId="{770F3274-B124-4594-884C-03E90879A41C}" dt="2021-02-23T16:22:00.127" v="1795" actId="20577"/>
        <pc:sldMkLst>
          <pc:docMk/>
          <pc:sldMk cId="1766253362" sldId="291"/>
        </pc:sldMkLst>
        <pc:spChg chg="mod">
          <ac:chgData name="Michał Pyclik" userId="6d1d9512d460d1ef" providerId="LiveId" clId="{770F3274-B124-4594-884C-03E90879A41C}" dt="2021-02-23T16:22:00.127" v="1795" actId="20577"/>
          <ac:spMkLst>
            <pc:docMk/>
            <pc:sldMk cId="1766253362" sldId="291"/>
            <ac:spMk id="3" creationId="{1436EBC3-D4D5-4A89-9B48-F7A4500A65B7}"/>
          </ac:spMkLst>
        </pc:spChg>
      </pc:sldChg>
      <pc:sldChg chg="addSp delSp modSp mod">
        <pc:chgData name="Michał Pyclik" userId="6d1d9512d460d1ef" providerId="LiveId" clId="{770F3274-B124-4594-884C-03E90879A41C}" dt="2021-02-23T16:04:17.344" v="1127" actId="6549"/>
        <pc:sldMkLst>
          <pc:docMk/>
          <pc:sldMk cId="4253730854" sldId="293"/>
        </pc:sldMkLst>
        <pc:spChg chg="mod">
          <ac:chgData name="Michał Pyclik" userId="6d1d9512d460d1ef" providerId="LiveId" clId="{770F3274-B124-4594-884C-03E90879A41C}" dt="2021-02-23T16:04:17.344" v="1127" actId="6549"/>
          <ac:spMkLst>
            <pc:docMk/>
            <pc:sldMk cId="4253730854" sldId="293"/>
            <ac:spMk id="3" creationId="{DB63770A-FD3D-4F81-816A-2DEB60991919}"/>
          </ac:spMkLst>
        </pc:spChg>
        <pc:spChg chg="add del mod">
          <ac:chgData name="Michał Pyclik" userId="6d1d9512d460d1ef" providerId="LiveId" clId="{770F3274-B124-4594-884C-03E90879A41C}" dt="2021-02-23T16:00:50.228" v="905" actId="478"/>
          <ac:spMkLst>
            <pc:docMk/>
            <pc:sldMk cId="4253730854" sldId="293"/>
            <ac:spMk id="4" creationId="{C01C16EA-4DA6-4CE8-B5D1-A282726A6F25}"/>
          </ac:spMkLst>
        </pc:spChg>
        <pc:spChg chg="del">
          <ac:chgData name="Michał Pyclik" userId="6d1d9512d460d1ef" providerId="LiveId" clId="{770F3274-B124-4594-884C-03E90879A41C}" dt="2021-02-23T16:00:48.361" v="904" actId="478"/>
          <ac:spMkLst>
            <pc:docMk/>
            <pc:sldMk cId="4253730854" sldId="293"/>
            <ac:spMk id="5" creationId="{E3120835-199C-4106-8FAF-5402545536CC}"/>
          </ac:spMkLst>
        </pc:spChg>
        <pc:spChg chg="del">
          <ac:chgData name="Michał Pyclik" userId="6d1d9512d460d1ef" providerId="LiveId" clId="{770F3274-B124-4594-884C-03E90879A41C}" dt="2021-02-23T16:00:55.689" v="906" actId="26606"/>
          <ac:spMkLst>
            <pc:docMk/>
            <pc:sldMk cId="4253730854" sldId="293"/>
            <ac:spMk id="85" creationId="{D55CD764-972B-4CA5-A885-53E55C63E174}"/>
          </ac:spMkLst>
        </pc:spChg>
        <pc:spChg chg="del">
          <ac:chgData name="Michał Pyclik" userId="6d1d9512d460d1ef" providerId="LiveId" clId="{770F3274-B124-4594-884C-03E90879A41C}" dt="2021-02-23T16:00:55.689" v="906" actId="26606"/>
          <ac:spMkLst>
            <pc:docMk/>
            <pc:sldMk cId="4253730854" sldId="293"/>
            <ac:spMk id="87" creationId="{34165AB3-7006-4430-BCE3-25476BE13322}"/>
          </ac:spMkLst>
        </pc:spChg>
        <pc:spChg chg="del">
          <ac:chgData name="Michał Pyclik" userId="6d1d9512d460d1ef" providerId="LiveId" clId="{770F3274-B124-4594-884C-03E90879A41C}" dt="2021-02-23T16:00:55.689" v="906" actId="26606"/>
          <ac:spMkLst>
            <pc:docMk/>
            <pc:sldMk cId="4253730854" sldId="293"/>
            <ac:spMk id="111" creationId="{E3E51905-F374-4E1A-97CF-B741584B74D5}"/>
          </ac:spMkLst>
        </pc:spChg>
        <pc:spChg chg="add">
          <ac:chgData name="Michał Pyclik" userId="6d1d9512d460d1ef" providerId="LiveId" clId="{770F3274-B124-4594-884C-03E90879A41C}" dt="2021-02-23T16:00:55.689" v="906" actId="26606"/>
          <ac:spMkLst>
            <pc:docMk/>
            <pc:sldMk cId="4253730854" sldId="293"/>
            <ac:spMk id="116" creationId="{081EA652-8C6A-4E69-BEB9-170809474553}"/>
          </ac:spMkLst>
        </pc:spChg>
        <pc:spChg chg="add">
          <ac:chgData name="Michał Pyclik" userId="6d1d9512d460d1ef" providerId="LiveId" clId="{770F3274-B124-4594-884C-03E90879A41C}" dt="2021-02-23T16:00:55.689" v="906" actId="26606"/>
          <ac:spMkLst>
            <pc:docMk/>
            <pc:sldMk cId="4253730854" sldId="293"/>
            <ac:spMk id="118" creationId="{5298780A-33B9-4EA2-8F67-DE68AD62841B}"/>
          </ac:spMkLst>
        </pc:spChg>
        <pc:spChg chg="add">
          <ac:chgData name="Michał Pyclik" userId="6d1d9512d460d1ef" providerId="LiveId" clId="{770F3274-B124-4594-884C-03E90879A41C}" dt="2021-02-23T16:00:55.689" v="906" actId="26606"/>
          <ac:spMkLst>
            <pc:docMk/>
            <pc:sldMk cId="4253730854" sldId="293"/>
            <ac:spMk id="120" creationId="{7F488E8B-4E1E-4402-8935-D4E6C02615C7}"/>
          </ac:spMkLst>
        </pc:spChg>
        <pc:grpChg chg="del">
          <ac:chgData name="Michał Pyclik" userId="6d1d9512d460d1ef" providerId="LiveId" clId="{770F3274-B124-4594-884C-03E90879A41C}" dt="2021-02-23T16:00:55.689" v="906" actId="26606"/>
          <ac:grpSpMkLst>
            <pc:docMk/>
            <pc:sldMk cId="4253730854" sldId="293"/>
            <ac:grpSpMk id="89" creationId="{C57F67D8-2BFF-4661-AFAF-E2CE8B7DCE81}"/>
          </ac:grpSpMkLst>
        </pc:grpChg>
      </pc:sldChg>
      <pc:sldChg chg="addSp delSp modSp mod setBg setClrOvrMap">
        <pc:chgData name="Michał Pyclik" userId="6d1d9512d460d1ef" providerId="LiveId" clId="{770F3274-B124-4594-884C-03E90879A41C}" dt="2021-02-23T16:24:24.565" v="1951" actId="1076"/>
        <pc:sldMkLst>
          <pc:docMk/>
          <pc:sldMk cId="4209463065" sldId="295"/>
        </pc:sldMkLst>
        <pc:spChg chg="del mod">
          <ac:chgData name="Michał Pyclik" userId="6d1d9512d460d1ef" providerId="LiveId" clId="{770F3274-B124-4594-884C-03E90879A41C}" dt="2021-02-23T16:23:50.169" v="1944" actId="478"/>
          <ac:spMkLst>
            <pc:docMk/>
            <pc:sldMk cId="4209463065" sldId="295"/>
            <ac:spMk id="2" creationId="{CAF01737-518B-4FF8-9E90-5C43C3F3688A}"/>
          </ac:spMkLst>
        </pc:spChg>
        <pc:spChg chg="mod ord">
          <ac:chgData name="Michał Pyclik" userId="6d1d9512d460d1ef" providerId="LiveId" clId="{770F3274-B124-4594-884C-03E90879A41C}" dt="2021-02-23T16:24:22.079" v="1950" actId="26606"/>
          <ac:spMkLst>
            <pc:docMk/>
            <pc:sldMk cId="4209463065" sldId="295"/>
            <ac:spMk id="3" creationId="{1436EBC3-D4D5-4A89-9B48-F7A4500A65B7}"/>
          </ac:spMkLst>
        </pc:spChg>
        <pc:spChg chg="add del mod">
          <ac:chgData name="Michał Pyclik" userId="6d1d9512d460d1ef" providerId="LiveId" clId="{770F3274-B124-4594-884C-03E90879A41C}" dt="2021-02-23T16:23:52.583" v="1945" actId="478"/>
          <ac:spMkLst>
            <pc:docMk/>
            <pc:sldMk cId="4209463065" sldId="295"/>
            <ac:spMk id="5" creationId="{5A839752-B6C1-47EB-9CC6-B1D41AC94512}"/>
          </ac:spMkLst>
        </pc:spChg>
        <pc:spChg chg="del">
          <ac:chgData name="Michał Pyclik" userId="6d1d9512d460d1ef" providerId="LiveId" clId="{770F3274-B124-4594-884C-03E90879A41C}" dt="2021-02-23T16:23:45.792" v="1943" actId="26606"/>
          <ac:spMkLst>
            <pc:docMk/>
            <pc:sldMk cId="4209463065" sldId="295"/>
            <ac:spMk id="89" creationId="{EA67B5B4-3A24-436E-B663-1B2EBFF8A0CD}"/>
          </ac:spMkLst>
        </pc:spChg>
        <pc:spChg chg="del">
          <ac:chgData name="Michał Pyclik" userId="6d1d9512d460d1ef" providerId="LiveId" clId="{770F3274-B124-4594-884C-03E90879A41C}" dt="2021-02-23T16:23:45.792" v="1943" actId="26606"/>
          <ac:spMkLst>
            <pc:docMk/>
            <pc:sldMk cId="4209463065" sldId="295"/>
            <ac:spMk id="91" creationId="{987FDF89-C993-41F4-A1B8-DBAFF16008A9}"/>
          </ac:spMkLst>
        </pc:spChg>
        <pc:spChg chg="del">
          <ac:chgData name="Michał Pyclik" userId="6d1d9512d460d1ef" providerId="LiveId" clId="{770F3274-B124-4594-884C-03E90879A41C}" dt="2021-02-23T16:23:45.792" v="1943" actId="26606"/>
          <ac:spMkLst>
            <pc:docMk/>
            <pc:sldMk cId="4209463065" sldId="295"/>
            <ac:spMk id="93" creationId="{64E585EA-75FD-4025-8270-F66A58A15CDA}"/>
          </ac:spMkLst>
        </pc:spChg>
        <pc:spChg chg="add del">
          <ac:chgData name="Michał Pyclik" userId="6d1d9512d460d1ef" providerId="LiveId" clId="{770F3274-B124-4594-884C-03E90879A41C}" dt="2021-02-23T16:24:06.403" v="1947" actId="26606"/>
          <ac:spMkLst>
            <pc:docMk/>
            <pc:sldMk cId="4209463065" sldId="295"/>
            <ac:spMk id="98" creationId="{081EA652-8C6A-4E69-BEB9-170809474553}"/>
          </ac:spMkLst>
        </pc:spChg>
        <pc:spChg chg="add del">
          <ac:chgData name="Michał Pyclik" userId="6d1d9512d460d1ef" providerId="LiveId" clId="{770F3274-B124-4594-884C-03E90879A41C}" dt="2021-02-23T16:24:06.403" v="1947" actId="26606"/>
          <ac:spMkLst>
            <pc:docMk/>
            <pc:sldMk cId="4209463065" sldId="295"/>
            <ac:spMk id="100" creationId="{5298780A-33B9-4EA2-8F67-DE68AD62841B}"/>
          </ac:spMkLst>
        </pc:spChg>
        <pc:spChg chg="add del">
          <ac:chgData name="Michał Pyclik" userId="6d1d9512d460d1ef" providerId="LiveId" clId="{770F3274-B124-4594-884C-03E90879A41C}" dt="2021-02-23T16:24:06.403" v="1947" actId="26606"/>
          <ac:spMkLst>
            <pc:docMk/>
            <pc:sldMk cId="4209463065" sldId="295"/>
            <ac:spMk id="102" creationId="{7F488E8B-4E1E-4402-8935-D4E6C02615C7}"/>
          </ac:spMkLst>
        </pc:spChg>
        <pc:spChg chg="add del">
          <ac:chgData name="Michał Pyclik" userId="6d1d9512d460d1ef" providerId="LiveId" clId="{770F3274-B124-4594-884C-03E90879A41C}" dt="2021-02-23T16:24:22.079" v="1950" actId="26606"/>
          <ac:spMkLst>
            <pc:docMk/>
            <pc:sldMk cId="4209463065" sldId="295"/>
            <ac:spMk id="135" creationId="{081EA652-8C6A-4E69-BEB9-170809474553}"/>
          </ac:spMkLst>
        </pc:spChg>
        <pc:spChg chg="add del">
          <ac:chgData name="Michał Pyclik" userId="6d1d9512d460d1ef" providerId="LiveId" clId="{770F3274-B124-4594-884C-03E90879A41C}" dt="2021-02-23T16:24:22.079" v="1950" actId="26606"/>
          <ac:spMkLst>
            <pc:docMk/>
            <pc:sldMk cId="4209463065" sldId="295"/>
            <ac:spMk id="137" creationId="{5298780A-33B9-4EA2-8F67-DE68AD62841B}"/>
          </ac:spMkLst>
        </pc:spChg>
        <pc:spChg chg="add del">
          <ac:chgData name="Michał Pyclik" userId="6d1d9512d460d1ef" providerId="LiveId" clId="{770F3274-B124-4594-884C-03E90879A41C}" dt="2021-02-23T16:24:22.079" v="1950" actId="26606"/>
          <ac:spMkLst>
            <pc:docMk/>
            <pc:sldMk cId="4209463065" sldId="295"/>
            <ac:spMk id="139" creationId="{7F488E8B-4E1E-4402-8935-D4E6C02615C7}"/>
          </ac:spMkLst>
        </pc:spChg>
        <pc:spChg chg="add">
          <ac:chgData name="Michał Pyclik" userId="6d1d9512d460d1ef" providerId="LiveId" clId="{770F3274-B124-4594-884C-03E90879A41C}" dt="2021-02-23T16:24:22.079" v="1950" actId="26606"/>
          <ac:spMkLst>
            <pc:docMk/>
            <pc:sldMk cId="4209463065" sldId="295"/>
            <ac:spMk id="192" creationId="{9427AF5F-9A0E-42B7-A252-FD64C9885F9C}"/>
          </ac:spMkLst>
        </pc:spChg>
        <pc:picChg chg="add mod ord">
          <ac:chgData name="Michał Pyclik" userId="6d1d9512d460d1ef" providerId="LiveId" clId="{770F3274-B124-4594-884C-03E90879A41C}" dt="2021-02-23T16:24:24.565" v="1951" actId="1076"/>
          <ac:picMkLst>
            <pc:docMk/>
            <pc:sldMk cId="4209463065" sldId="295"/>
            <ac:picMk id="1026" creationId="{F6D613D4-E53F-4EB5-A90A-79DD964EF620}"/>
          </ac:picMkLst>
        </pc:picChg>
      </pc:sldChg>
      <pc:sldChg chg="addSp delSp modSp mod setBg setClrOvrMap">
        <pc:chgData name="Michał Pyclik" userId="6d1d9512d460d1ef" providerId="LiveId" clId="{770F3274-B124-4594-884C-03E90879A41C}" dt="2021-02-23T15:57:43.885" v="522" actId="20577"/>
        <pc:sldMkLst>
          <pc:docMk/>
          <pc:sldMk cId="2322139948" sldId="299"/>
        </pc:sldMkLst>
        <pc:spChg chg="mod">
          <ac:chgData name="Michał Pyclik" userId="6d1d9512d460d1ef" providerId="LiveId" clId="{770F3274-B124-4594-884C-03E90879A41C}" dt="2021-02-23T15:57:43.885" v="522" actId="20577"/>
          <ac:spMkLst>
            <pc:docMk/>
            <pc:sldMk cId="2322139948" sldId="299"/>
            <ac:spMk id="3" creationId="{4B5461AA-E8EA-417D-BE93-092285967559}"/>
          </ac:spMkLst>
        </pc:spChg>
        <pc:spChg chg="del">
          <ac:chgData name="Michał Pyclik" userId="6d1d9512d460d1ef" providerId="LiveId" clId="{770F3274-B124-4594-884C-03E90879A41C}" dt="2021-02-23T15:49:20.731" v="55" actId="26606"/>
          <ac:spMkLst>
            <pc:docMk/>
            <pc:sldMk cId="2322139948" sldId="299"/>
            <ac:spMk id="43" creationId="{CB5DFCDA-694D-4637-8E9B-038575194349}"/>
          </ac:spMkLst>
        </pc:spChg>
        <pc:spChg chg="del">
          <ac:chgData name="Michał Pyclik" userId="6d1d9512d460d1ef" providerId="LiveId" clId="{770F3274-B124-4594-884C-03E90879A41C}" dt="2021-02-23T15:49:20.731" v="55" actId="26606"/>
          <ac:spMkLst>
            <pc:docMk/>
            <pc:sldMk cId="2322139948" sldId="299"/>
            <ac:spMk id="45" creationId="{E4DB276E-BFF1-43F5-AB90-7ABA4B9A919A}"/>
          </ac:spMkLst>
        </pc:spChg>
        <pc:spChg chg="add">
          <ac:chgData name="Michał Pyclik" userId="6d1d9512d460d1ef" providerId="LiveId" clId="{770F3274-B124-4594-884C-03E90879A41C}" dt="2021-02-23T15:49:20.731" v="55" actId="26606"/>
          <ac:spMkLst>
            <pc:docMk/>
            <pc:sldMk cId="2322139948" sldId="299"/>
            <ac:spMk id="50" creationId="{081EA652-8C6A-4E69-BEB9-170809474553}"/>
          </ac:spMkLst>
        </pc:spChg>
        <pc:spChg chg="add">
          <ac:chgData name="Michał Pyclik" userId="6d1d9512d460d1ef" providerId="LiveId" clId="{770F3274-B124-4594-884C-03E90879A41C}" dt="2021-02-23T15:49:20.731" v="55" actId="26606"/>
          <ac:spMkLst>
            <pc:docMk/>
            <pc:sldMk cId="2322139948" sldId="299"/>
            <ac:spMk id="52" creationId="{5298780A-33B9-4EA2-8F67-DE68AD62841B}"/>
          </ac:spMkLst>
        </pc:spChg>
        <pc:spChg chg="add">
          <ac:chgData name="Michał Pyclik" userId="6d1d9512d460d1ef" providerId="LiveId" clId="{770F3274-B124-4594-884C-03E90879A41C}" dt="2021-02-23T15:49:20.731" v="55" actId="26606"/>
          <ac:spMkLst>
            <pc:docMk/>
            <pc:sldMk cId="2322139948" sldId="299"/>
            <ac:spMk id="54" creationId="{7F488E8B-4E1E-4402-8935-D4E6C02615C7}"/>
          </ac:spMkLst>
        </pc:spChg>
      </pc:sldChg>
      <pc:sldChg chg="del">
        <pc:chgData name="Michał Pyclik" userId="6d1d9512d460d1ef" providerId="LiveId" clId="{770F3274-B124-4594-884C-03E90879A41C}" dt="2021-02-23T16:03:29.732" v="1049" actId="47"/>
        <pc:sldMkLst>
          <pc:docMk/>
          <pc:sldMk cId="955082639" sldId="300"/>
        </pc:sldMkLst>
      </pc:sldChg>
      <pc:sldChg chg="del">
        <pc:chgData name="Michał Pyclik" userId="6d1d9512d460d1ef" providerId="LiveId" clId="{770F3274-B124-4594-884C-03E90879A41C}" dt="2021-02-23T16:12:52.203" v="1671" actId="47"/>
        <pc:sldMkLst>
          <pc:docMk/>
          <pc:sldMk cId="4003962120" sldId="301"/>
        </pc:sldMkLst>
      </pc:sldChg>
      <pc:sldChg chg="del">
        <pc:chgData name="Michał Pyclik" userId="6d1d9512d460d1ef" providerId="LiveId" clId="{770F3274-B124-4594-884C-03E90879A41C}" dt="2021-02-23T16:12:52.203" v="1671" actId="47"/>
        <pc:sldMkLst>
          <pc:docMk/>
          <pc:sldMk cId="1880554700" sldId="302"/>
        </pc:sldMkLst>
      </pc:sldChg>
      <pc:sldChg chg="del">
        <pc:chgData name="Michał Pyclik" userId="6d1d9512d460d1ef" providerId="LiveId" clId="{770F3274-B124-4594-884C-03E90879A41C}" dt="2021-02-23T16:12:52.203" v="1671" actId="47"/>
        <pc:sldMkLst>
          <pc:docMk/>
          <pc:sldMk cId="3432387136" sldId="303"/>
        </pc:sldMkLst>
      </pc:sldChg>
      <pc:sldChg chg="del">
        <pc:chgData name="Michał Pyclik" userId="6d1d9512d460d1ef" providerId="LiveId" clId="{770F3274-B124-4594-884C-03E90879A41C}" dt="2021-02-23T16:12:52.203" v="1671" actId="47"/>
        <pc:sldMkLst>
          <pc:docMk/>
          <pc:sldMk cId="3060252300" sldId="304"/>
        </pc:sldMkLst>
      </pc:sldChg>
      <pc:sldChg chg="del">
        <pc:chgData name="Michał Pyclik" userId="6d1d9512d460d1ef" providerId="LiveId" clId="{770F3274-B124-4594-884C-03E90879A41C}" dt="2021-02-23T16:12:52.203" v="1671" actId="47"/>
        <pc:sldMkLst>
          <pc:docMk/>
          <pc:sldMk cId="4251997184" sldId="305"/>
        </pc:sldMkLst>
      </pc:sldChg>
      <pc:sldChg chg="modSp add mod">
        <pc:chgData name="Michał Pyclik" userId="6d1d9512d460d1ef" providerId="LiveId" clId="{770F3274-B124-4594-884C-03E90879A41C}" dt="2021-02-23T16:04:04.564" v="1114" actId="20577"/>
        <pc:sldMkLst>
          <pc:docMk/>
          <pc:sldMk cId="156028229" sldId="306"/>
        </pc:sldMkLst>
        <pc:spChg chg="mod">
          <ac:chgData name="Michał Pyclik" userId="6d1d9512d460d1ef" providerId="LiveId" clId="{770F3274-B124-4594-884C-03E90879A41C}" dt="2021-02-23T16:04:04.564" v="1114" actId="20577"/>
          <ac:spMkLst>
            <pc:docMk/>
            <pc:sldMk cId="156028229" sldId="306"/>
            <ac:spMk id="3" creationId="{DB63770A-FD3D-4F81-816A-2DEB60991919}"/>
          </ac:spMkLst>
        </pc:spChg>
      </pc:sldChg>
      <pc:sldChg chg="modSp add">
        <pc:chgData name="Michał Pyclik" userId="6d1d9512d460d1ef" providerId="LiveId" clId="{770F3274-B124-4594-884C-03E90879A41C}" dt="2021-02-23T16:10:49.475" v="1649" actId="20577"/>
        <pc:sldMkLst>
          <pc:docMk/>
          <pc:sldMk cId="1588675959" sldId="307"/>
        </pc:sldMkLst>
        <pc:graphicFrameChg chg="mod">
          <ac:chgData name="Michał Pyclik" userId="6d1d9512d460d1ef" providerId="LiveId" clId="{770F3274-B124-4594-884C-03E90879A41C}" dt="2021-02-23T16:10:49.475" v="1649" actId="20577"/>
          <ac:graphicFrameMkLst>
            <pc:docMk/>
            <pc:sldMk cId="1588675959" sldId="307"/>
            <ac:graphicFrameMk id="6" creationId="{F09277A2-25A7-43A4-80C6-D79664AEEEE5}"/>
          </ac:graphicFrameMkLst>
        </pc:graphicFrameChg>
      </pc:sldChg>
      <pc:sldChg chg="modSp add mod">
        <pc:chgData name="Michał Pyclik" userId="6d1d9512d460d1ef" providerId="LiveId" clId="{770F3274-B124-4594-884C-03E90879A41C}" dt="2021-02-23T16:11:32.248" v="1664" actId="14100"/>
        <pc:sldMkLst>
          <pc:docMk/>
          <pc:sldMk cId="4161338197" sldId="308"/>
        </pc:sldMkLst>
        <pc:graphicFrameChg chg="mod modGraphic">
          <ac:chgData name="Michał Pyclik" userId="6d1d9512d460d1ef" providerId="LiveId" clId="{770F3274-B124-4594-884C-03E90879A41C}" dt="2021-02-23T16:11:32.248" v="1664" actId="14100"/>
          <ac:graphicFrameMkLst>
            <pc:docMk/>
            <pc:sldMk cId="4161338197" sldId="308"/>
            <ac:graphicFrameMk id="6" creationId="{F09277A2-25A7-43A4-80C6-D79664AEEEE5}"/>
          </ac:graphicFrameMkLst>
        </pc:graphicFrameChg>
      </pc:sldChg>
      <pc:sldChg chg="addSp delSp modSp add mod">
        <pc:chgData name="Michał Pyclik" userId="6d1d9512d460d1ef" providerId="LiveId" clId="{770F3274-B124-4594-884C-03E90879A41C}" dt="2021-02-23T16:14:27.672" v="1691" actId="1076"/>
        <pc:sldMkLst>
          <pc:docMk/>
          <pc:sldMk cId="2922113532" sldId="309"/>
        </pc:sldMkLst>
        <pc:spChg chg="mod">
          <ac:chgData name="Michał Pyclik" userId="6d1d9512d460d1ef" providerId="LiveId" clId="{770F3274-B124-4594-884C-03E90879A41C}" dt="2021-02-23T16:14:27.672" v="1691" actId="1076"/>
          <ac:spMkLst>
            <pc:docMk/>
            <pc:sldMk cId="2922113532" sldId="309"/>
            <ac:spMk id="2" creationId="{CAF01737-518B-4FF8-9E90-5C43C3F3688A}"/>
          </ac:spMkLst>
        </pc:spChg>
        <pc:graphicFrameChg chg="del">
          <ac:chgData name="Michał Pyclik" userId="6d1d9512d460d1ef" providerId="LiveId" clId="{770F3274-B124-4594-884C-03E90879A41C}" dt="2021-02-23T16:13:46.249" v="1683" actId="478"/>
          <ac:graphicFrameMkLst>
            <pc:docMk/>
            <pc:sldMk cId="2922113532" sldId="309"/>
            <ac:graphicFrameMk id="5" creationId="{8A6F1CB6-2FB1-4CBA-B352-B14F3061A2C1}"/>
          </ac:graphicFrameMkLst>
        </pc:graphicFrameChg>
        <pc:graphicFrameChg chg="add mod">
          <ac:chgData name="Michał Pyclik" userId="6d1d9512d460d1ef" providerId="LiveId" clId="{770F3274-B124-4594-884C-03E90879A41C}" dt="2021-02-23T16:14:19.948" v="1689" actId="1076"/>
          <ac:graphicFrameMkLst>
            <pc:docMk/>
            <pc:sldMk cId="2922113532" sldId="309"/>
            <ac:graphicFrameMk id="7" creationId="{A32D8DB9-F2D7-47BA-9B1F-7ADD5A4343E4}"/>
          </ac:graphicFrameMkLst>
        </pc:graphicFrameChg>
      </pc:sldChg>
      <pc:sldChg chg="addSp delSp modSp add mod">
        <pc:chgData name="Michał Pyclik" userId="6d1d9512d460d1ef" providerId="LiveId" clId="{770F3274-B124-4594-884C-03E90879A41C}" dt="2021-02-23T16:19:33.305" v="1780" actId="27636"/>
        <pc:sldMkLst>
          <pc:docMk/>
          <pc:sldMk cId="4188092166" sldId="310"/>
        </pc:sldMkLst>
        <pc:spChg chg="del">
          <ac:chgData name="Michał Pyclik" userId="6d1d9512d460d1ef" providerId="LiveId" clId="{770F3274-B124-4594-884C-03E90879A41C}" dt="2021-02-23T16:17:00.275" v="1742" actId="478"/>
          <ac:spMkLst>
            <pc:docMk/>
            <pc:sldMk cId="4188092166" sldId="310"/>
            <ac:spMk id="2" creationId="{CAF01737-518B-4FF8-9E90-5C43C3F3688A}"/>
          </ac:spMkLst>
        </pc:spChg>
        <pc:spChg chg="mod">
          <ac:chgData name="Michał Pyclik" userId="6d1d9512d460d1ef" providerId="LiveId" clId="{770F3274-B124-4594-884C-03E90879A41C}" dt="2021-02-23T16:19:33.305" v="1780" actId="27636"/>
          <ac:spMkLst>
            <pc:docMk/>
            <pc:sldMk cId="4188092166" sldId="310"/>
            <ac:spMk id="3" creationId="{1436EBC3-D4D5-4A89-9B48-F7A4500A65B7}"/>
          </ac:spMkLst>
        </pc:spChg>
        <pc:spChg chg="add del mod">
          <ac:chgData name="Michał Pyclik" userId="6d1d9512d460d1ef" providerId="LiveId" clId="{770F3274-B124-4594-884C-03E90879A41C}" dt="2021-02-23T16:17:03.335" v="1743" actId="478"/>
          <ac:spMkLst>
            <pc:docMk/>
            <pc:sldMk cId="4188092166" sldId="310"/>
            <ac:spMk id="6" creationId="{A880454B-BEB8-4D36-8694-09C19C542C89}"/>
          </ac:spMkLst>
        </pc:spChg>
      </pc:sldChg>
      <pc:sldChg chg="modSp add mod">
        <pc:chgData name="Michał Pyclik" userId="6d1d9512d460d1ef" providerId="LiveId" clId="{770F3274-B124-4594-884C-03E90879A41C}" dt="2021-02-23T16:19:08.995" v="1773" actId="108"/>
        <pc:sldMkLst>
          <pc:docMk/>
          <pc:sldMk cId="3897725664" sldId="311"/>
        </pc:sldMkLst>
        <pc:spChg chg="mod">
          <ac:chgData name="Michał Pyclik" userId="6d1d9512d460d1ef" providerId="LiveId" clId="{770F3274-B124-4594-884C-03E90879A41C}" dt="2021-02-23T16:19:08.995" v="1773" actId="108"/>
          <ac:spMkLst>
            <pc:docMk/>
            <pc:sldMk cId="3897725664" sldId="311"/>
            <ac:spMk id="3" creationId="{1436EBC3-D4D5-4A89-9B48-F7A4500A65B7}"/>
          </ac:spMkLst>
        </pc:spChg>
      </pc:sldChg>
    </pc:docChg>
  </pc:docChgLst>
</pc:chgInfo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image" Target="../media/image17.svg"/><Relationship Id="rId2" Type="http://schemas.openxmlformats.org/officeDocument/2006/relationships/image" Target="../media/image7.svg"/><Relationship Id="rId1" Type="http://schemas.openxmlformats.org/officeDocument/2006/relationships/image" Target="../media/image2.png"/><Relationship Id="rId6" Type="http://schemas.openxmlformats.org/officeDocument/2006/relationships/image" Target="../media/image11.svg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50010E-0E61-4FD0-8F52-5E15081E9B87}" type="doc">
      <dgm:prSet loTypeId="urn:microsoft.com/office/officeart/2008/layout/LinedList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pl-PL"/>
        </a:p>
      </dgm:t>
    </dgm:pt>
    <dgm:pt modelId="{F50C33F2-E1F4-4F0A-AE17-06F704849578}">
      <dgm:prSet phldrT="[Tekst]"/>
      <dgm:spPr/>
      <dgm:t>
        <a:bodyPr/>
        <a:lstStyle/>
        <a:p>
          <a:r>
            <a:rPr lang="pl-PL"/>
            <a:t>Etap 1</a:t>
          </a:r>
          <a:endParaRPr lang="pl-PL" dirty="0"/>
        </a:p>
      </dgm:t>
    </dgm:pt>
    <dgm:pt modelId="{5A277ACE-B3C0-4B9D-86A0-BBE30FC444C9}" type="parTrans" cxnId="{F7B432E9-CED4-4F18-A0F1-CC0433B6DA0E}">
      <dgm:prSet/>
      <dgm:spPr/>
      <dgm:t>
        <a:bodyPr/>
        <a:lstStyle/>
        <a:p>
          <a:endParaRPr lang="pl-PL" sz="1600"/>
        </a:p>
      </dgm:t>
    </dgm:pt>
    <dgm:pt modelId="{8EB30DB8-3966-4553-B900-25457D61099C}" type="sibTrans" cxnId="{F7B432E9-CED4-4F18-A0F1-CC0433B6DA0E}">
      <dgm:prSet/>
      <dgm:spPr/>
      <dgm:t>
        <a:bodyPr/>
        <a:lstStyle/>
        <a:p>
          <a:endParaRPr lang="pl-PL"/>
        </a:p>
      </dgm:t>
    </dgm:pt>
    <dgm:pt modelId="{EB2FAE0B-C33C-4DBB-9595-711C36489362}">
      <dgm:prSet phldrT="[Tekst]"/>
      <dgm:spPr/>
      <dgm:t>
        <a:bodyPr/>
        <a:lstStyle/>
        <a:p>
          <a:r>
            <a:rPr lang="pl-PL" dirty="0"/>
            <a:t>W oparciu o moją prezentację zapoznanie się z tematyką, co pomoże wam wybrać temat, który najbardziej was zaciekawi.</a:t>
          </a:r>
        </a:p>
      </dgm:t>
    </dgm:pt>
    <dgm:pt modelId="{21B9F6B2-1C5D-4921-9C6D-836C684086C8}" type="parTrans" cxnId="{3B4C82F1-CC67-41A9-9F64-CA681F4AADD9}">
      <dgm:prSet/>
      <dgm:spPr/>
      <dgm:t>
        <a:bodyPr/>
        <a:lstStyle/>
        <a:p>
          <a:endParaRPr lang="pl-PL"/>
        </a:p>
      </dgm:t>
    </dgm:pt>
    <dgm:pt modelId="{AF3B9E82-5B03-44C3-9D4A-4C78794AF75C}" type="sibTrans" cxnId="{3B4C82F1-CC67-41A9-9F64-CA681F4AADD9}">
      <dgm:prSet/>
      <dgm:spPr/>
      <dgm:t>
        <a:bodyPr/>
        <a:lstStyle/>
        <a:p>
          <a:endParaRPr lang="pl-PL"/>
        </a:p>
      </dgm:t>
    </dgm:pt>
    <dgm:pt modelId="{64E94B12-6ACA-46F2-8AEC-2A3A9F0F33AC}">
      <dgm:prSet phldrT="[Tekst]"/>
      <dgm:spPr/>
      <dgm:t>
        <a:bodyPr/>
        <a:lstStyle/>
        <a:p>
          <a:r>
            <a:rPr lang="pl-PL" dirty="0"/>
            <a:t>Pomoże wam też odnaleźć źródła wiedzy i inspiracji. </a:t>
          </a:r>
        </a:p>
      </dgm:t>
    </dgm:pt>
    <dgm:pt modelId="{2C341D8E-D226-42C1-B421-FE0880E92484}" type="parTrans" cxnId="{E121CA38-8A0E-4C1F-849D-B9F069009385}">
      <dgm:prSet/>
      <dgm:spPr/>
      <dgm:t>
        <a:bodyPr/>
        <a:lstStyle/>
        <a:p>
          <a:endParaRPr lang="pl-PL"/>
        </a:p>
      </dgm:t>
    </dgm:pt>
    <dgm:pt modelId="{764EBE39-DD5C-4189-B4A9-82C00014B71B}" type="sibTrans" cxnId="{E121CA38-8A0E-4C1F-849D-B9F069009385}">
      <dgm:prSet/>
      <dgm:spPr/>
      <dgm:t>
        <a:bodyPr/>
        <a:lstStyle/>
        <a:p>
          <a:endParaRPr lang="pl-PL"/>
        </a:p>
      </dgm:t>
    </dgm:pt>
    <dgm:pt modelId="{B8EAE0C1-F869-4CE2-B865-28DD881C2C70}">
      <dgm:prSet phldrT="[Tekst]"/>
      <dgm:spPr/>
      <dgm:t>
        <a:bodyPr/>
        <a:lstStyle/>
        <a:p>
          <a:r>
            <a:rPr lang="pl-PL" dirty="0"/>
            <a:t>Etap 2</a:t>
          </a:r>
        </a:p>
      </dgm:t>
    </dgm:pt>
    <dgm:pt modelId="{8E641EE7-663B-4C8E-A461-20106238AD11}" type="parTrans" cxnId="{AF60ED82-E2E9-4CE2-A64E-B7997B032FA3}">
      <dgm:prSet/>
      <dgm:spPr/>
      <dgm:t>
        <a:bodyPr/>
        <a:lstStyle/>
        <a:p>
          <a:endParaRPr lang="pl-PL"/>
        </a:p>
      </dgm:t>
    </dgm:pt>
    <dgm:pt modelId="{A2C664AD-FBD1-478C-AC05-DAF71F64C40F}" type="sibTrans" cxnId="{AF60ED82-E2E9-4CE2-A64E-B7997B032FA3}">
      <dgm:prSet/>
      <dgm:spPr/>
      <dgm:t>
        <a:bodyPr/>
        <a:lstStyle/>
        <a:p>
          <a:endParaRPr lang="pl-PL"/>
        </a:p>
      </dgm:t>
    </dgm:pt>
    <dgm:pt modelId="{71B95AA0-C9A8-47F7-9210-C821A20B1225}">
      <dgm:prSet phldrT="[Tekst]"/>
      <dgm:spPr/>
      <dgm:t>
        <a:bodyPr/>
        <a:lstStyle/>
        <a:p>
          <a:r>
            <a:rPr lang="pl-PL" dirty="0"/>
            <a:t>Podzielicie się na grupy. Każda z nich opracuje jedną prezentację. </a:t>
          </a:r>
        </a:p>
      </dgm:t>
    </dgm:pt>
    <dgm:pt modelId="{C50B9853-45B1-4F48-A42F-579A7BA78614}" type="parTrans" cxnId="{56EF67D8-28F6-48BE-8631-CFCA5C16856E}">
      <dgm:prSet/>
      <dgm:spPr/>
      <dgm:t>
        <a:bodyPr/>
        <a:lstStyle/>
        <a:p>
          <a:endParaRPr lang="pl-PL"/>
        </a:p>
      </dgm:t>
    </dgm:pt>
    <dgm:pt modelId="{0AEB561E-74DC-4A78-A9BC-D418A00B2AE7}" type="sibTrans" cxnId="{56EF67D8-28F6-48BE-8631-CFCA5C16856E}">
      <dgm:prSet/>
      <dgm:spPr/>
      <dgm:t>
        <a:bodyPr/>
        <a:lstStyle/>
        <a:p>
          <a:endParaRPr lang="pl-PL"/>
        </a:p>
      </dgm:t>
    </dgm:pt>
    <dgm:pt modelId="{44585B5D-B93F-4300-B7BA-72B02E063A16}">
      <dgm:prSet phldrT="[Tekst]"/>
      <dgm:spPr/>
      <dgm:t>
        <a:bodyPr/>
        <a:lstStyle/>
        <a:p>
          <a:r>
            <a:rPr lang="pl-PL" dirty="0"/>
            <a:t>Z każdą grupą omówię przydzielony temat i pomogę w zaplanowaniu  pracy. </a:t>
          </a:r>
        </a:p>
      </dgm:t>
    </dgm:pt>
    <dgm:pt modelId="{0ED49EA9-CF66-4302-AAE3-DD505CCF319B}" type="parTrans" cxnId="{7986CC73-5AAA-4042-8F87-A6D0F5772C68}">
      <dgm:prSet/>
      <dgm:spPr/>
      <dgm:t>
        <a:bodyPr/>
        <a:lstStyle/>
        <a:p>
          <a:endParaRPr lang="pl-PL"/>
        </a:p>
      </dgm:t>
    </dgm:pt>
    <dgm:pt modelId="{5F9B0743-76DC-4371-B88F-FFF4A015975B}" type="sibTrans" cxnId="{7986CC73-5AAA-4042-8F87-A6D0F5772C68}">
      <dgm:prSet/>
      <dgm:spPr/>
      <dgm:t>
        <a:bodyPr/>
        <a:lstStyle/>
        <a:p>
          <a:endParaRPr lang="pl-PL"/>
        </a:p>
      </dgm:t>
    </dgm:pt>
    <dgm:pt modelId="{6F1EAF7C-98AE-465C-98FC-A32952CD89BC}">
      <dgm:prSet phldrT="[Tekst]"/>
      <dgm:spPr/>
      <dgm:t>
        <a:bodyPr/>
        <a:lstStyle/>
        <a:p>
          <a:r>
            <a:rPr lang="pl-PL" dirty="0"/>
            <a:t>Moja prezentacja podpowie wam, na co zwrócić uwagę przy budowaniu waszych prezentacji. </a:t>
          </a:r>
        </a:p>
      </dgm:t>
    </dgm:pt>
    <dgm:pt modelId="{0BCB80AE-7728-4783-B980-4ED33DD72555}" type="parTrans" cxnId="{CD2E39A7-2545-4CDA-B255-D1718938EED7}">
      <dgm:prSet/>
      <dgm:spPr/>
      <dgm:t>
        <a:bodyPr/>
        <a:lstStyle/>
        <a:p>
          <a:endParaRPr lang="pl-PL"/>
        </a:p>
      </dgm:t>
    </dgm:pt>
    <dgm:pt modelId="{3BB0021A-C9AE-48BB-BC3C-3B4102AB0A71}" type="sibTrans" cxnId="{CD2E39A7-2545-4CDA-B255-D1718938EED7}">
      <dgm:prSet/>
      <dgm:spPr/>
      <dgm:t>
        <a:bodyPr/>
        <a:lstStyle/>
        <a:p>
          <a:endParaRPr lang="pl-PL"/>
        </a:p>
      </dgm:t>
    </dgm:pt>
    <dgm:pt modelId="{534139B3-0104-4042-B92B-973A33C11501}">
      <dgm:prSet phldrT="[Tekst]"/>
      <dgm:spPr/>
      <dgm:t>
        <a:bodyPr/>
        <a:lstStyle/>
        <a:p>
          <a:r>
            <a:rPr lang="pl-PL" dirty="0"/>
            <a:t>Omówimy oczekiwaną zawartość prezentacji. Zweryfikuję wasze wstępne pomysły. </a:t>
          </a:r>
        </a:p>
      </dgm:t>
    </dgm:pt>
    <dgm:pt modelId="{07F7F481-D615-4963-9910-591046823C93}" type="parTrans" cxnId="{53DA5613-8F84-4431-BC88-C0D6933772CC}">
      <dgm:prSet/>
      <dgm:spPr/>
      <dgm:t>
        <a:bodyPr/>
        <a:lstStyle/>
        <a:p>
          <a:endParaRPr lang="pl-PL"/>
        </a:p>
      </dgm:t>
    </dgm:pt>
    <dgm:pt modelId="{B1B7293F-DDFE-4CDB-87C8-CF0002605E08}" type="sibTrans" cxnId="{53DA5613-8F84-4431-BC88-C0D6933772CC}">
      <dgm:prSet/>
      <dgm:spPr/>
      <dgm:t>
        <a:bodyPr/>
        <a:lstStyle/>
        <a:p>
          <a:endParaRPr lang="pl-PL"/>
        </a:p>
      </dgm:t>
    </dgm:pt>
    <dgm:pt modelId="{5C9B7420-5441-4C79-BE06-575412E9EFCB}">
      <dgm:prSet phldrT="[Tekst]"/>
      <dgm:spPr/>
      <dgm:t>
        <a:bodyPr/>
        <a:lstStyle/>
        <a:p>
          <a:r>
            <a:rPr lang="pl-PL" dirty="0"/>
            <a:t>Pamiętajcie, że prezentacje zostaną zaprezentowane na forum klasy i będą punktem wyjścia do późniejszej dyskusji. </a:t>
          </a:r>
        </a:p>
      </dgm:t>
    </dgm:pt>
    <dgm:pt modelId="{B87E68D2-30BA-4DC8-8D38-8E9183B68B0B}" type="parTrans" cxnId="{221AB3D2-0569-48D6-9105-827194675955}">
      <dgm:prSet/>
      <dgm:spPr/>
      <dgm:t>
        <a:bodyPr/>
        <a:lstStyle/>
        <a:p>
          <a:endParaRPr lang="pl-PL"/>
        </a:p>
      </dgm:t>
    </dgm:pt>
    <dgm:pt modelId="{769C7394-259B-40F9-AD90-ACED733D429B}" type="sibTrans" cxnId="{221AB3D2-0569-48D6-9105-827194675955}">
      <dgm:prSet/>
      <dgm:spPr/>
      <dgm:t>
        <a:bodyPr/>
        <a:lstStyle/>
        <a:p>
          <a:endParaRPr lang="pl-PL"/>
        </a:p>
      </dgm:t>
    </dgm:pt>
    <dgm:pt modelId="{7E912160-B045-4655-BA8E-6EC2CFCC9199}">
      <dgm:prSet phldrT="[Tekst]"/>
      <dgm:spPr/>
      <dgm:t>
        <a:bodyPr/>
        <a:lstStyle/>
        <a:p>
          <a:r>
            <a:rPr lang="pl-PL" dirty="0"/>
            <a:t>Nie będzie to jednak gotowiec dla oczekiwanej od Was pracy. </a:t>
          </a:r>
        </a:p>
      </dgm:t>
    </dgm:pt>
    <dgm:pt modelId="{425BBD39-7FD4-464C-A36E-15094B3C1E56}" type="parTrans" cxnId="{03900853-3FAF-4338-9F8D-DC44BDAAC778}">
      <dgm:prSet/>
      <dgm:spPr/>
      <dgm:t>
        <a:bodyPr/>
        <a:lstStyle/>
        <a:p>
          <a:endParaRPr lang="pl-PL"/>
        </a:p>
      </dgm:t>
    </dgm:pt>
    <dgm:pt modelId="{E50ABE67-F4CE-4D7E-941E-A2A50DC114B0}" type="sibTrans" cxnId="{03900853-3FAF-4338-9F8D-DC44BDAAC778}">
      <dgm:prSet/>
      <dgm:spPr/>
      <dgm:t>
        <a:bodyPr/>
        <a:lstStyle/>
        <a:p>
          <a:endParaRPr lang="pl-PL"/>
        </a:p>
      </dgm:t>
    </dgm:pt>
    <dgm:pt modelId="{AFD94F06-FAF5-4467-BC83-712945F6D132}" type="pres">
      <dgm:prSet presAssocID="{3A50010E-0E61-4FD0-8F52-5E15081E9B8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575391F0-93A9-4425-AE3B-4BEA3669C710}" type="pres">
      <dgm:prSet presAssocID="{F50C33F2-E1F4-4F0A-AE17-06F704849578}" presName="thickLine" presStyleLbl="alignNode1" presStyleIdx="0" presStyleCnt="2"/>
      <dgm:spPr/>
    </dgm:pt>
    <dgm:pt modelId="{5EC8A3CC-731A-4AA2-9B18-6AC6950FFF25}" type="pres">
      <dgm:prSet presAssocID="{F50C33F2-E1F4-4F0A-AE17-06F704849578}" presName="horz1" presStyleCnt="0"/>
      <dgm:spPr/>
    </dgm:pt>
    <dgm:pt modelId="{BE69937E-4D4B-4654-ADE7-2911A4BBC699}" type="pres">
      <dgm:prSet presAssocID="{F50C33F2-E1F4-4F0A-AE17-06F704849578}" presName="tx1" presStyleLbl="revTx" presStyleIdx="0" presStyleCnt="10"/>
      <dgm:spPr/>
      <dgm:t>
        <a:bodyPr/>
        <a:lstStyle/>
        <a:p>
          <a:endParaRPr lang="pl-PL"/>
        </a:p>
      </dgm:t>
    </dgm:pt>
    <dgm:pt modelId="{29D5C017-E8F7-4212-9145-8014706B0AD0}" type="pres">
      <dgm:prSet presAssocID="{F50C33F2-E1F4-4F0A-AE17-06F704849578}" presName="vert1" presStyleCnt="0"/>
      <dgm:spPr/>
    </dgm:pt>
    <dgm:pt modelId="{1418A11A-C710-4090-8CB3-31FA7F63AF87}" type="pres">
      <dgm:prSet presAssocID="{EB2FAE0B-C33C-4DBB-9595-711C36489362}" presName="vertSpace2a" presStyleCnt="0"/>
      <dgm:spPr/>
    </dgm:pt>
    <dgm:pt modelId="{96F47A11-1715-41AA-AD80-92356F57D537}" type="pres">
      <dgm:prSet presAssocID="{EB2FAE0B-C33C-4DBB-9595-711C36489362}" presName="horz2" presStyleCnt="0"/>
      <dgm:spPr/>
    </dgm:pt>
    <dgm:pt modelId="{538FC5B5-73F0-4B21-A80E-C522227751F9}" type="pres">
      <dgm:prSet presAssocID="{EB2FAE0B-C33C-4DBB-9595-711C36489362}" presName="horzSpace2" presStyleCnt="0"/>
      <dgm:spPr/>
    </dgm:pt>
    <dgm:pt modelId="{A7E94BA6-59A1-4411-80E3-6F83E0AB3E76}" type="pres">
      <dgm:prSet presAssocID="{EB2FAE0B-C33C-4DBB-9595-711C36489362}" presName="tx2" presStyleLbl="revTx" presStyleIdx="1" presStyleCnt="10"/>
      <dgm:spPr/>
      <dgm:t>
        <a:bodyPr/>
        <a:lstStyle/>
        <a:p>
          <a:endParaRPr lang="pl-PL"/>
        </a:p>
      </dgm:t>
    </dgm:pt>
    <dgm:pt modelId="{325A29EA-E3F0-4C38-966A-A8562749EDCE}" type="pres">
      <dgm:prSet presAssocID="{EB2FAE0B-C33C-4DBB-9595-711C36489362}" presName="vert2" presStyleCnt="0"/>
      <dgm:spPr/>
    </dgm:pt>
    <dgm:pt modelId="{44FE26E9-C4A8-4AC3-986F-E0E275B2E387}" type="pres">
      <dgm:prSet presAssocID="{EB2FAE0B-C33C-4DBB-9595-711C36489362}" presName="thinLine2b" presStyleLbl="callout" presStyleIdx="0" presStyleCnt="8"/>
      <dgm:spPr/>
    </dgm:pt>
    <dgm:pt modelId="{39B8B538-670D-4552-AD44-973413E52536}" type="pres">
      <dgm:prSet presAssocID="{EB2FAE0B-C33C-4DBB-9595-711C36489362}" presName="vertSpace2b" presStyleCnt="0"/>
      <dgm:spPr/>
    </dgm:pt>
    <dgm:pt modelId="{7D3C3B2E-8E49-4B65-86B9-C6F974D0A406}" type="pres">
      <dgm:prSet presAssocID="{6F1EAF7C-98AE-465C-98FC-A32952CD89BC}" presName="horz2" presStyleCnt="0"/>
      <dgm:spPr/>
    </dgm:pt>
    <dgm:pt modelId="{496E0915-83FB-4FF2-B985-799AB3EFBDC4}" type="pres">
      <dgm:prSet presAssocID="{6F1EAF7C-98AE-465C-98FC-A32952CD89BC}" presName="horzSpace2" presStyleCnt="0"/>
      <dgm:spPr/>
    </dgm:pt>
    <dgm:pt modelId="{27E35473-CD56-48E4-9FF6-E849CFBD1603}" type="pres">
      <dgm:prSet presAssocID="{6F1EAF7C-98AE-465C-98FC-A32952CD89BC}" presName="tx2" presStyleLbl="revTx" presStyleIdx="2" presStyleCnt="10"/>
      <dgm:spPr/>
      <dgm:t>
        <a:bodyPr/>
        <a:lstStyle/>
        <a:p>
          <a:endParaRPr lang="pl-PL"/>
        </a:p>
      </dgm:t>
    </dgm:pt>
    <dgm:pt modelId="{6495A211-E706-4F2F-AAF9-1AB2565EE606}" type="pres">
      <dgm:prSet presAssocID="{6F1EAF7C-98AE-465C-98FC-A32952CD89BC}" presName="vert2" presStyleCnt="0"/>
      <dgm:spPr/>
    </dgm:pt>
    <dgm:pt modelId="{12C32801-722A-486C-A707-3F6F71D5BB93}" type="pres">
      <dgm:prSet presAssocID="{6F1EAF7C-98AE-465C-98FC-A32952CD89BC}" presName="thinLine2b" presStyleLbl="callout" presStyleIdx="1" presStyleCnt="8"/>
      <dgm:spPr/>
    </dgm:pt>
    <dgm:pt modelId="{30BBD38D-811B-4DF2-BE61-CA3724F8A91E}" type="pres">
      <dgm:prSet presAssocID="{6F1EAF7C-98AE-465C-98FC-A32952CD89BC}" presName="vertSpace2b" presStyleCnt="0"/>
      <dgm:spPr/>
    </dgm:pt>
    <dgm:pt modelId="{184F5E48-6964-40FF-A090-092CDE28BFC1}" type="pres">
      <dgm:prSet presAssocID="{64E94B12-6ACA-46F2-8AEC-2A3A9F0F33AC}" presName="horz2" presStyleCnt="0"/>
      <dgm:spPr/>
    </dgm:pt>
    <dgm:pt modelId="{5A65EA3F-04EC-4F17-92FD-06D861BE68C1}" type="pres">
      <dgm:prSet presAssocID="{64E94B12-6ACA-46F2-8AEC-2A3A9F0F33AC}" presName="horzSpace2" presStyleCnt="0"/>
      <dgm:spPr/>
    </dgm:pt>
    <dgm:pt modelId="{90E1C5AD-FD6A-4FD6-9B2F-D14C1B079868}" type="pres">
      <dgm:prSet presAssocID="{64E94B12-6ACA-46F2-8AEC-2A3A9F0F33AC}" presName="tx2" presStyleLbl="revTx" presStyleIdx="3" presStyleCnt="10"/>
      <dgm:spPr/>
      <dgm:t>
        <a:bodyPr/>
        <a:lstStyle/>
        <a:p>
          <a:endParaRPr lang="pl-PL"/>
        </a:p>
      </dgm:t>
    </dgm:pt>
    <dgm:pt modelId="{DD77F164-F07D-4029-A390-5E9892EE098D}" type="pres">
      <dgm:prSet presAssocID="{64E94B12-6ACA-46F2-8AEC-2A3A9F0F33AC}" presName="vert2" presStyleCnt="0"/>
      <dgm:spPr/>
    </dgm:pt>
    <dgm:pt modelId="{F5120DB5-94F2-423C-8632-170AB30A1A71}" type="pres">
      <dgm:prSet presAssocID="{64E94B12-6ACA-46F2-8AEC-2A3A9F0F33AC}" presName="thinLine2b" presStyleLbl="callout" presStyleIdx="2" presStyleCnt="8"/>
      <dgm:spPr/>
    </dgm:pt>
    <dgm:pt modelId="{86E66643-2B82-4C49-898C-FE39F9BFFA91}" type="pres">
      <dgm:prSet presAssocID="{64E94B12-6ACA-46F2-8AEC-2A3A9F0F33AC}" presName="vertSpace2b" presStyleCnt="0"/>
      <dgm:spPr/>
    </dgm:pt>
    <dgm:pt modelId="{5EC4F94A-6297-4A8A-A4F0-0D344F5A69B9}" type="pres">
      <dgm:prSet presAssocID="{7E912160-B045-4655-BA8E-6EC2CFCC9199}" presName="horz2" presStyleCnt="0"/>
      <dgm:spPr/>
    </dgm:pt>
    <dgm:pt modelId="{3DAF78CB-A409-4A50-A9D4-81F17353CF43}" type="pres">
      <dgm:prSet presAssocID="{7E912160-B045-4655-BA8E-6EC2CFCC9199}" presName="horzSpace2" presStyleCnt="0"/>
      <dgm:spPr/>
    </dgm:pt>
    <dgm:pt modelId="{63FB803F-4A3A-4F0B-9C5E-3C3EE56CFE4B}" type="pres">
      <dgm:prSet presAssocID="{7E912160-B045-4655-BA8E-6EC2CFCC9199}" presName="tx2" presStyleLbl="revTx" presStyleIdx="4" presStyleCnt="10"/>
      <dgm:spPr/>
      <dgm:t>
        <a:bodyPr/>
        <a:lstStyle/>
        <a:p>
          <a:endParaRPr lang="pl-PL"/>
        </a:p>
      </dgm:t>
    </dgm:pt>
    <dgm:pt modelId="{296EC702-F0B0-4A50-A426-FCBC3A0C4F61}" type="pres">
      <dgm:prSet presAssocID="{7E912160-B045-4655-BA8E-6EC2CFCC9199}" presName="vert2" presStyleCnt="0"/>
      <dgm:spPr/>
    </dgm:pt>
    <dgm:pt modelId="{F82DE9F7-1938-45F2-B4D9-6E5D2DE37D04}" type="pres">
      <dgm:prSet presAssocID="{7E912160-B045-4655-BA8E-6EC2CFCC9199}" presName="thinLine2b" presStyleLbl="callout" presStyleIdx="3" presStyleCnt="8"/>
      <dgm:spPr/>
    </dgm:pt>
    <dgm:pt modelId="{79A096FF-FE9D-4AA3-ADAF-BEB686CF7378}" type="pres">
      <dgm:prSet presAssocID="{7E912160-B045-4655-BA8E-6EC2CFCC9199}" presName="vertSpace2b" presStyleCnt="0"/>
      <dgm:spPr/>
    </dgm:pt>
    <dgm:pt modelId="{3D8530F6-88AF-421A-81C7-A9A390D2AA80}" type="pres">
      <dgm:prSet presAssocID="{B8EAE0C1-F869-4CE2-B865-28DD881C2C70}" presName="thickLine" presStyleLbl="alignNode1" presStyleIdx="1" presStyleCnt="2"/>
      <dgm:spPr/>
    </dgm:pt>
    <dgm:pt modelId="{5B310846-AAD8-48C3-8B29-4C01044335F4}" type="pres">
      <dgm:prSet presAssocID="{B8EAE0C1-F869-4CE2-B865-28DD881C2C70}" presName="horz1" presStyleCnt="0"/>
      <dgm:spPr/>
    </dgm:pt>
    <dgm:pt modelId="{027FCF68-2617-40E7-98E7-729249842E1C}" type="pres">
      <dgm:prSet presAssocID="{B8EAE0C1-F869-4CE2-B865-28DD881C2C70}" presName="tx1" presStyleLbl="revTx" presStyleIdx="5" presStyleCnt="10"/>
      <dgm:spPr/>
      <dgm:t>
        <a:bodyPr/>
        <a:lstStyle/>
        <a:p>
          <a:endParaRPr lang="pl-PL"/>
        </a:p>
      </dgm:t>
    </dgm:pt>
    <dgm:pt modelId="{D93530EC-DCA6-460A-8F9B-614D3C570CA1}" type="pres">
      <dgm:prSet presAssocID="{B8EAE0C1-F869-4CE2-B865-28DD881C2C70}" presName="vert1" presStyleCnt="0"/>
      <dgm:spPr/>
    </dgm:pt>
    <dgm:pt modelId="{20E8DA93-9C0E-4BB7-9610-DFE5D5C18DB5}" type="pres">
      <dgm:prSet presAssocID="{71B95AA0-C9A8-47F7-9210-C821A20B1225}" presName="vertSpace2a" presStyleCnt="0"/>
      <dgm:spPr/>
    </dgm:pt>
    <dgm:pt modelId="{B2F99C44-0ACD-4B49-A1C2-25859431AB9A}" type="pres">
      <dgm:prSet presAssocID="{71B95AA0-C9A8-47F7-9210-C821A20B1225}" presName="horz2" presStyleCnt="0"/>
      <dgm:spPr/>
    </dgm:pt>
    <dgm:pt modelId="{717F378A-653D-4FBD-B7AD-90BB2282B4DE}" type="pres">
      <dgm:prSet presAssocID="{71B95AA0-C9A8-47F7-9210-C821A20B1225}" presName="horzSpace2" presStyleCnt="0"/>
      <dgm:spPr/>
    </dgm:pt>
    <dgm:pt modelId="{D7404B64-E308-4479-895A-4FC88690A4E6}" type="pres">
      <dgm:prSet presAssocID="{71B95AA0-C9A8-47F7-9210-C821A20B1225}" presName="tx2" presStyleLbl="revTx" presStyleIdx="6" presStyleCnt="10"/>
      <dgm:spPr/>
      <dgm:t>
        <a:bodyPr/>
        <a:lstStyle/>
        <a:p>
          <a:endParaRPr lang="pl-PL"/>
        </a:p>
      </dgm:t>
    </dgm:pt>
    <dgm:pt modelId="{E94B70C8-4482-4198-8831-12B208A3A961}" type="pres">
      <dgm:prSet presAssocID="{71B95AA0-C9A8-47F7-9210-C821A20B1225}" presName="vert2" presStyleCnt="0"/>
      <dgm:spPr/>
    </dgm:pt>
    <dgm:pt modelId="{D5E9CD91-AC2C-4DAA-AD0B-94E8AD2FEBF2}" type="pres">
      <dgm:prSet presAssocID="{71B95AA0-C9A8-47F7-9210-C821A20B1225}" presName="thinLine2b" presStyleLbl="callout" presStyleIdx="4" presStyleCnt="8"/>
      <dgm:spPr/>
    </dgm:pt>
    <dgm:pt modelId="{8BFFF61C-4B2D-41F2-978A-31F203983392}" type="pres">
      <dgm:prSet presAssocID="{71B95AA0-C9A8-47F7-9210-C821A20B1225}" presName="vertSpace2b" presStyleCnt="0"/>
      <dgm:spPr/>
    </dgm:pt>
    <dgm:pt modelId="{58AB1683-0458-4160-B954-67250416C581}" type="pres">
      <dgm:prSet presAssocID="{44585B5D-B93F-4300-B7BA-72B02E063A16}" presName="horz2" presStyleCnt="0"/>
      <dgm:spPr/>
    </dgm:pt>
    <dgm:pt modelId="{719A25A6-19B9-4AD0-B9DC-0EFBE9B45807}" type="pres">
      <dgm:prSet presAssocID="{44585B5D-B93F-4300-B7BA-72B02E063A16}" presName="horzSpace2" presStyleCnt="0"/>
      <dgm:spPr/>
    </dgm:pt>
    <dgm:pt modelId="{0408DA96-BC31-4EC1-B8CA-AB766C48FE0F}" type="pres">
      <dgm:prSet presAssocID="{44585B5D-B93F-4300-B7BA-72B02E063A16}" presName="tx2" presStyleLbl="revTx" presStyleIdx="7" presStyleCnt="10"/>
      <dgm:spPr/>
      <dgm:t>
        <a:bodyPr/>
        <a:lstStyle/>
        <a:p>
          <a:endParaRPr lang="pl-PL"/>
        </a:p>
      </dgm:t>
    </dgm:pt>
    <dgm:pt modelId="{7C79553C-F740-442D-A465-4907CDFF8563}" type="pres">
      <dgm:prSet presAssocID="{44585B5D-B93F-4300-B7BA-72B02E063A16}" presName="vert2" presStyleCnt="0"/>
      <dgm:spPr/>
    </dgm:pt>
    <dgm:pt modelId="{1B92D34E-B96B-4B49-8E4B-6944728FBF3B}" type="pres">
      <dgm:prSet presAssocID="{44585B5D-B93F-4300-B7BA-72B02E063A16}" presName="thinLine2b" presStyleLbl="callout" presStyleIdx="5" presStyleCnt="8"/>
      <dgm:spPr/>
    </dgm:pt>
    <dgm:pt modelId="{6DFB1161-41D2-45C6-9576-87E0110B58D6}" type="pres">
      <dgm:prSet presAssocID="{44585B5D-B93F-4300-B7BA-72B02E063A16}" presName="vertSpace2b" presStyleCnt="0"/>
      <dgm:spPr/>
    </dgm:pt>
    <dgm:pt modelId="{02D61AE0-9CB7-4EF7-B818-9FBABB99E689}" type="pres">
      <dgm:prSet presAssocID="{534139B3-0104-4042-B92B-973A33C11501}" presName="horz2" presStyleCnt="0"/>
      <dgm:spPr/>
    </dgm:pt>
    <dgm:pt modelId="{65C98C61-FCA2-4705-9B25-B14A738AA569}" type="pres">
      <dgm:prSet presAssocID="{534139B3-0104-4042-B92B-973A33C11501}" presName="horzSpace2" presStyleCnt="0"/>
      <dgm:spPr/>
    </dgm:pt>
    <dgm:pt modelId="{2CF03B6F-5D5B-4937-8917-8C3F3F0C48EA}" type="pres">
      <dgm:prSet presAssocID="{534139B3-0104-4042-B92B-973A33C11501}" presName="tx2" presStyleLbl="revTx" presStyleIdx="8" presStyleCnt="10"/>
      <dgm:spPr/>
      <dgm:t>
        <a:bodyPr/>
        <a:lstStyle/>
        <a:p>
          <a:endParaRPr lang="pl-PL"/>
        </a:p>
      </dgm:t>
    </dgm:pt>
    <dgm:pt modelId="{115CB255-A137-444C-8A80-B01518AE88E2}" type="pres">
      <dgm:prSet presAssocID="{534139B3-0104-4042-B92B-973A33C11501}" presName="vert2" presStyleCnt="0"/>
      <dgm:spPr/>
    </dgm:pt>
    <dgm:pt modelId="{F5EB0503-2AAC-4680-B380-BCAE1A6C7B7C}" type="pres">
      <dgm:prSet presAssocID="{534139B3-0104-4042-B92B-973A33C11501}" presName="thinLine2b" presStyleLbl="callout" presStyleIdx="6" presStyleCnt="8"/>
      <dgm:spPr/>
    </dgm:pt>
    <dgm:pt modelId="{B2FFB1C9-C114-4E91-A29D-50F00BEEBDF0}" type="pres">
      <dgm:prSet presAssocID="{534139B3-0104-4042-B92B-973A33C11501}" presName="vertSpace2b" presStyleCnt="0"/>
      <dgm:spPr/>
    </dgm:pt>
    <dgm:pt modelId="{66E32884-8F9B-4AC9-AA6A-84A8EAD4373F}" type="pres">
      <dgm:prSet presAssocID="{5C9B7420-5441-4C79-BE06-575412E9EFCB}" presName="horz2" presStyleCnt="0"/>
      <dgm:spPr/>
    </dgm:pt>
    <dgm:pt modelId="{B3F36F5E-1C0C-4DFD-81A5-A26A3EF88E81}" type="pres">
      <dgm:prSet presAssocID="{5C9B7420-5441-4C79-BE06-575412E9EFCB}" presName="horzSpace2" presStyleCnt="0"/>
      <dgm:spPr/>
    </dgm:pt>
    <dgm:pt modelId="{BD96413E-9B96-42C5-9690-919B031C4A02}" type="pres">
      <dgm:prSet presAssocID="{5C9B7420-5441-4C79-BE06-575412E9EFCB}" presName="tx2" presStyleLbl="revTx" presStyleIdx="9" presStyleCnt="10"/>
      <dgm:spPr/>
      <dgm:t>
        <a:bodyPr/>
        <a:lstStyle/>
        <a:p>
          <a:endParaRPr lang="pl-PL"/>
        </a:p>
      </dgm:t>
    </dgm:pt>
    <dgm:pt modelId="{31C4918B-F89F-40C9-B277-6253D96B5F47}" type="pres">
      <dgm:prSet presAssocID="{5C9B7420-5441-4C79-BE06-575412E9EFCB}" presName="vert2" presStyleCnt="0"/>
      <dgm:spPr/>
    </dgm:pt>
    <dgm:pt modelId="{34A9D567-FDD6-45A4-912A-C222351718BB}" type="pres">
      <dgm:prSet presAssocID="{5C9B7420-5441-4C79-BE06-575412E9EFCB}" presName="thinLine2b" presStyleLbl="callout" presStyleIdx="7" presStyleCnt="8"/>
      <dgm:spPr/>
    </dgm:pt>
    <dgm:pt modelId="{358DEAEF-E3FD-4538-946D-24198B926DFE}" type="pres">
      <dgm:prSet presAssocID="{5C9B7420-5441-4C79-BE06-575412E9EFCB}" presName="vertSpace2b" presStyleCnt="0"/>
      <dgm:spPr/>
    </dgm:pt>
  </dgm:ptLst>
  <dgm:cxnLst>
    <dgm:cxn modelId="{4394AB7A-8804-479E-B138-7AF78E7F65DD}" type="presOf" srcId="{EB2FAE0B-C33C-4DBB-9595-711C36489362}" destId="{A7E94BA6-59A1-4411-80E3-6F83E0AB3E76}" srcOrd="0" destOrd="0" presId="urn:microsoft.com/office/officeart/2008/layout/LinedList"/>
    <dgm:cxn modelId="{374C5735-ACB1-4EFD-80EE-E3B42350C862}" type="presOf" srcId="{6F1EAF7C-98AE-465C-98FC-A32952CD89BC}" destId="{27E35473-CD56-48E4-9FF6-E849CFBD1603}" srcOrd="0" destOrd="0" presId="urn:microsoft.com/office/officeart/2008/layout/LinedList"/>
    <dgm:cxn modelId="{3B4C82F1-CC67-41A9-9F64-CA681F4AADD9}" srcId="{F50C33F2-E1F4-4F0A-AE17-06F704849578}" destId="{EB2FAE0B-C33C-4DBB-9595-711C36489362}" srcOrd="0" destOrd="0" parTransId="{21B9F6B2-1C5D-4921-9C6D-836C684086C8}" sibTransId="{AF3B9E82-5B03-44C3-9D4A-4C78794AF75C}"/>
    <dgm:cxn modelId="{3E0FB5A4-D8CC-4717-845F-2E30CA5CA206}" type="presOf" srcId="{3A50010E-0E61-4FD0-8F52-5E15081E9B87}" destId="{AFD94F06-FAF5-4467-BC83-712945F6D132}" srcOrd="0" destOrd="0" presId="urn:microsoft.com/office/officeart/2008/layout/LinedList"/>
    <dgm:cxn modelId="{675ED2BB-26C9-4B7B-A4B6-62531E7B2F60}" type="presOf" srcId="{F50C33F2-E1F4-4F0A-AE17-06F704849578}" destId="{BE69937E-4D4B-4654-ADE7-2911A4BBC699}" srcOrd="0" destOrd="0" presId="urn:microsoft.com/office/officeart/2008/layout/LinedList"/>
    <dgm:cxn modelId="{957B935B-8EA5-4F10-A81D-A9BFC73A8065}" type="presOf" srcId="{534139B3-0104-4042-B92B-973A33C11501}" destId="{2CF03B6F-5D5B-4937-8917-8C3F3F0C48EA}" srcOrd="0" destOrd="0" presId="urn:microsoft.com/office/officeart/2008/layout/LinedList"/>
    <dgm:cxn modelId="{899163F4-6144-4602-B280-0CF84EB96B04}" type="presOf" srcId="{71B95AA0-C9A8-47F7-9210-C821A20B1225}" destId="{D7404B64-E308-4479-895A-4FC88690A4E6}" srcOrd="0" destOrd="0" presId="urn:microsoft.com/office/officeart/2008/layout/LinedList"/>
    <dgm:cxn modelId="{E121CA38-8A0E-4C1F-849D-B9F069009385}" srcId="{F50C33F2-E1F4-4F0A-AE17-06F704849578}" destId="{64E94B12-6ACA-46F2-8AEC-2A3A9F0F33AC}" srcOrd="2" destOrd="0" parTransId="{2C341D8E-D226-42C1-B421-FE0880E92484}" sibTransId="{764EBE39-DD5C-4189-B4A9-82C00014B71B}"/>
    <dgm:cxn modelId="{AF60ED82-E2E9-4CE2-A64E-B7997B032FA3}" srcId="{3A50010E-0E61-4FD0-8F52-5E15081E9B87}" destId="{B8EAE0C1-F869-4CE2-B865-28DD881C2C70}" srcOrd="1" destOrd="0" parTransId="{8E641EE7-663B-4C8E-A461-20106238AD11}" sibTransId="{A2C664AD-FBD1-478C-AC05-DAF71F64C40F}"/>
    <dgm:cxn modelId="{53DA5613-8F84-4431-BC88-C0D6933772CC}" srcId="{B8EAE0C1-F869-4CE2-B865-28DD881C2C70}" destId="{534139B3-0104-4042-B92B-973A33C11501}" srcOrd="2" destOrd="0" parTransId="{07F7F481-D615-4963-9910-591046823C93}" sibTransId="{B1B7293F-DDFE-4CDB-87C8-CF0002605E08}"/>
    <dgm:cxn modelId="{7986CC73-5AAA-4042-8F87-A6D0F5772C68}" srcId="{B8EAE0C1-F869-4CE2-B865-28DD881C2C70}" destId="{44585B5D-B93F-4300-B7BA-72B02E063A16}" srcOrd="1" destOrd="0" parTransId="{0ED49EA9-CF66-4302-AAE3-DD505CCF319B}" sibTransId="{5F9B0743-76DC-4371-B88F-FFF4A015975B}"/>
    <dgm:cxn modelId="{56EF67D8-28F6-48BE-8631-CFCA5C16856E}" srcId="{B8EAE0C1-F869-4CE2-B865-28DD881C2C70}" destId="{71B95AA0-C9A8-47F7-9210-C821A20B1225}" srcOrd="0" destOrd="0" parTransId="{C50B9853-45B1-4F48-A42F-579A7BA78614}" sibTransId="{0AEB561E-74DC-4A78-A9BC-D418A00B2AE7}"/>
    <dgm:cxn modelId="{03900853-3FAF-4338-9F8D-DC44BDAAC778}" srcId="{F50C33F2-E1F4-4F0A-AE17-06F704849578}" destId="{7E912160-B045-4655-BA8E-6EC2CFCC9199}" srcOrd="3" destOrd="0" parTransId="{425BBD39-7FD4-464C-A36E-15094B3C1E56}" sibTransId="{E50ABE67-F4CE-4D7E-941E-A2A50DC114B0}"/>
    <dgm:cxn modelId="{F62D1E13-B47B-4360-8411-3F27D81BD13E}" type="presOf" srcId="{B8EAE0C1-F869-4CE2-B865-28DD881C2C70}" destId="{027FCF68-2617-40E7-98E7-729249842E1C}" srcOrd="0" destOrd="0" presId="urn:microsoft.com/office/officeart/2008/layout/LinedList"/>
    <dgm:cxn modelId="{221AB3D2-0569-48D6-9105-827194675955}" srcId="{B8EAE0C1-F869-4CE2-B865-28DD881C2C70}" destId="{5C9B7420-5441-4C79-BE06-575412E9EFCB}" srcOrd="3" destOrd="0" parTransId="{B87E68D2-30BA-4DC8-8D38-8E9183B68B0B}" sibTransId="{769C7394-259B-40F9-AD90-ACED733D429B}"/>
    <dgm:cxn modelId="{6E5A876C-337F-4BB4-922E-A5DA077833DA}" type="presOf" srcId="{7E912160-B045-4655-BA8E-6EC2CFCC9199}" destId="{63FB803F-4A3A-4F0B-9C5E-3C3EE56CFE4B}" srcOrd="0" destOrd="0" presId="urn:microsoft.com/office/officeart/2008/layout/LinedList"/>
    <dgm:cxn modelId="{FED2B08A-1E34-45AE-A57C-885B5B76C98C}" type="presOf" srcId="{44585B5D-B93F-4300-B7BA-72B02E063A16}" destId="{0408DA96-BC31-4EC1-B8CA-AB766C48FE0F}" srcOrd="0" destOrd="0" presId="urn:microsoft.com/office/officeart/2008/layout/LinedList"/>
    <dgm:cxn modelId="{CD2E39A7-2545-4CDA-B255-D1718938EED7}" srcId="{F50C33F2-E1F4-4F0A-AE17-06F704849578}" destId="{6F1EAF7C-98AE-465C-98FC-A32952CD89BC}" srcOrd="1" destOrd="0" parTransId="{0BCB80AE-7728-4783-B980-4ED33DD72555}" sibTransId="{3BB0021A-C9AE-48BB-BC3C-3B4102AB0A71}"/>
    <dgm:cxn modelId="{F7B432E9-CED4-4F18-A0F1-CC0433B6DA0E}" srcId="{3A50010E-0E61-4FD0-8F52-5E15081E9B87}" destId="{F50C33F2-E1F4-4F0A-AE17-06F704849578}" srcOrd="0" destOrd="0" parTransId="{5A277ACE-B3C0-4B9D-86A0-BBE30FC444C9}" sibTransId="{8EB30DB8-3966-4553-B900-25457D61099C}"/>
    <dgm:cxn modelId="{10465AA8-06ED-4E45-9F27-75E9FE783553}" type="presOf" srcId="{64E94B12-6ACA-46F2-8AEC-2A3A9F0F33AC}" destId="{90E1C5AD-FD6A-4FD6-9B2F-D14C1B079868}" srcOrd="0" destOrd="0" presId="urn:microsoft.com/office/officeart/2008/layout/LinedList"/>
    <dgm:cxn modelId="{A7558FD2-BEC0-4F52-AEF7-DA616B0DB493}" type="presOf" srcId="{5C9B7420-5441-4C79-BE06-575412E9EFCB}" destId="{BD96413E-9B96-42C5-9690-919B031C4A02}" srcOrd="0" destOrd="0" presId="urn:microsoft.com/office/officeart/2008/layout/LinedList"/>
    <dgm:cxn modelId="{16298936-2590-4188-95C5-5C9EC61CE260}" type="presParOf" srcId="{AFD94F06-FAF5-4467-BC83-712945F6D132}" destId="{575391F0-93A9-4425-AE3B-4BEA3669C710}" srcOrd="0" destOrd="0" presId="urn:microsoft.com/office/officeart/2008/layout/LinedList"/>
    <dgm:cxn modelId="{7ABCBF7E-131B-459E-9705-5D9CB78BEE02}" type="presParOf" srcId="{AFD94F06-FAF5-4467-BC83-712945F6D132}" destId="{5EC8A3CC-731A-4AA2-9B18-6AC6950FFF25}" srcOrd="1" destOrd="0" presId="urn:microsoft.com/office/officeart/2008/layout/LinedList"/>
    <dgm:cxn modelId="{AD2451D6-7C05-461B-8CCB-2DEA336D7154}" type="presParOf" srcId="{5EC8A3CC-731A-4AA2-9B18-6AC6950FFF25}" destId="{BE69937E-4D4B-4654-ADE7-2911A4BBC699}" srcOrd="0" destOrd="0" presId="urn:microsoft.com/office/officeart/2008/layout/LinedList"/>
    <dgm:cxn modelId="{54EC54CC-DC81-4F16-9BEC-DE1CD325467C}" type="presParOf" srcId="{5EC8A3CC-731A-4AA2-9B18-6AC6950FFF25}" destId="{29D5C017-E8F7-4212-9145-8014706B0AD0}" srcOrd="1" destOrd="0" presId="urn:microsoft.com/office/officeart/2008/layout/LinedList"/>
    <dgm:cxn modelId="{CB03AB84-A626-4C39-A3B9-DEAA7E97ADD0}" type="presParOf" srcId="{29D5C017-E8F7-4212-9145-8014706B0AD0}" destId="{1418A11A-C710-4090-8CB3-31FA7F63AF87}" srcOrd="0" destOrd="0" presId="urn:microsoft.com/office/officeart/2008/layout/LinedList"/>
    <dgm:cxn modelId="{A56DF683-8768-4E15-8478-E062B13FDEA7}" type="presParOf" srcId="{29D5C017-E8F7-4212-9145-8014706B0AD0}" destId="{96F47A11-1715-41AA-AD80-92356F57D537}" srcOrd="1" destOrd="0" presId="urn:microsoft.com/office/officeart/2008/layout/LinedList"/>
    <dgm:cxn modelId="{18BA6BB0-129C-4D63-9DA3-375D447E6CC4}" type="presParOf" srcId="{96F47A11-1715-41AA-AD80-92356F57D537}" destId="{538FC5B5-73F0-4B21-A80E-C522227751F9}" srcOrd="0" destOrd="0" presId="urn:microsoft.com/office/officeart/2008/layout/LinedList"/>
    <dgm:cxn modelId="{4E4AB387-FBD7-4BF9-B5B7-1D332554AABE}" type="presParOf" srcId="{96F47A11-1715-41AA-AD80-92356F57D537}" destId="{A7E94BA6-59A1-4411-80E3-6F83E0AB3E76}" srcOrd="1" destOrd="0" presId="urn:microsoft.com/office/officeart/2008/layout/LinedList"/>
    <dgm:cxn modelId="{A901C928-6ED1-4D28-9899-F7EC0013C776}" type="presParOf" srcId="{96F47A11-1715-41AA-AD80-92356F57D537}" destId="{325A29EA-E3F0-4C38-966A-A8562749EDCE}" srcOrd="2" destOrd="0" presId="urn:microsoft.com/office/officeart/2008/layout/LinedList"/>
    <dgm:cxn modelId="{86868D0A-8BDA-4637-91D4-1BCE59A95EA6}" type="presParOf" srcId="{29D5C017-E8F7-4212-9145-8014706B0AD0}" destId="{44FE26E9-C4A8-4AC3-986F-E0E275B2E387}" srcOrd="2" destOrd="0" presId="urn:microsoft.com/office/officeart/2008/layout/LinedList"/>
    <dgm:cxn modelId="{81818E52-0CF7-4BBD-B0AF-F88482FC8B6D}" type="presParOf" srcId="{29D5C017-E8F7-4212-9145-8014706B0AD0}" destId="{39B8B538-670D-4552-AD44-973413E52536}" srcOrd="3" destOrd="0" presId="urn:microsoft.com/office/officeart/2008/layout/LinedList"/>
    <dgm:cxn modelId="{AD3318D1-569F-4B20-949E-266CA6791932}" type="presParOf" srcId="{29D5C017-E8F7-4212-9145-8014706B0AD0}" destId="{7D3C3B2E-8E49-4B65-86B9-C6F974D0A406}" srcOrd="4" destOrd="0" presId="urn:microsoft.com/office/officeart/2008/layout/LinedList"/>
    <dgm:cxn modelId="{5789C44C-E474-47AB-9AEA-87DA0B9F1FBD}" type="presParOf" srcId="{7D3C3B2E-8E49-4B65-86B9-C6F974D0A406}" destId="{496E0915-83FB-4FF2-B985-799AB3EFBDC4}" srcOrd="0" destOrd="0" presId="urn:microsoft.com/office/officeart/2008/layout/LinedList"/>
    <dgm:cxn modelId="{58ED8C5B-494E-42EF-AEF7-0A5ADCBD745A}" type="presParOf" srcId="{7D3C3B2E-8E49-4B65-86B9-C6F974D0A406}" destId="{27E35473-CD56-48E4-9FF6-E849CFBD1603}" srcOrd="1" destOrd="0" presId="urn:microsoft.com/office/officeart/2008/layout/LinedList"/>
    <dgm:cxn modelId="{05326D3D-EC15-45A7-BCD0-566263A812BB}" type="presParOf" srcId="{7D3C3B2E-8E49-4B65-86B9-C6F974D0A406}" destId="{6495A211-E706-4F2F-AAF9-1AB2565EE606}" srcOrd="2" destOrd="0" presId="urn:microsoft.com/office/officeart/2008/layout/LinedList"/>
    <dgm:cxn modelId="{163B8A1A-52D7-4E1B-8063-DCA0F384E9C7}" type="presParOf" srcId="{29D5C017-E8F7-4212-9145-8014706B0AD0}" destId="{12C32801-722A-486C-A707-3F6F71D5BB93}" srcOrd="5" destOrd="0" presId="urn:microsoft.com/office/officeart/2008/layout/LinedList"/>
    <dgm:cxn modelId="{4357537F-0637-4309-95F5-C6447340D247}" type="presParOf" srcId="{29D5C017-E8F7-4212-9145-8014706B0AD0}" destId="{30BBD38D-811B-4DF2-BE61-CA3724F8A91E}" srcOrd="6" destOrd="0" presId="urn:microsoft.com/office/officeart/2008/layout/LinedList"/>
    <dgm:cxn modelId="{4C05A226-78E0-4059-A058-DE9064663417}" type="presParOf" srcId="{29D5C017-E8F7-4212-9145-8014706B0AD0}" destId="{184F5E48-6964-40FF-A090-092CDE28BFC1}" srcOrd="7" destOrd="0" presId="urn:microsoft.com/office/officeart/2008/layout/LinedList"/>
    <dgm:cxn modelId="{6CF15961-21C0-45CE-B981-6EAB2AF5B3A9}" type="presParOf" srcId="{184F5E48-6964-40FF-A090-092CDE28BFC1}" destId="{5A65EA3F-04EC-4F17-92FD-06D861BE68C1}" srcOrd="0" destOrd="0" presId="urn:microsoft.com/office/officeart/2008/layout/LinedList"/>
    <dgm:cxn modelId="{65A851B8-1F1B-41D2-8DDF-15B093C2A51B}" type="presParOf" srcId="{184F5E48-6964-40FF-A090-092CDE28BFC1}" destId="{90E1C5AD-FD6A-4FD6-9B2F-D14C1B079868}" srcOrd="1" destOrd="0" presId="urn:microsoft.com/office/officeart/2008/layout/LinedList"/>
    <dgm:cxn modelId="{807F48FB-B5DC-4F9E-9E56-56BE6B0DC897}" type="presParOf" srcId="{184F5E48-6964-40FF-A090-092CDE28BFC1}" destId="{DD77F164-F07D-4029-A390-5E9892EE098D}" srcOrd="2" destOrd="0" presId="urn:microsoft.com/office/officeart/2008/layout/LinedList"/>
    <dgm:cxn modelId="{421C2CC8-E21B-43D9-BF94-07E40FBE776E}" type="presParOf" srcId="{29D5C017-E8F7-4212-9145-8014706B0AD0}" destId="{F5120DB5-94F2-423C-8632-170AB30A1A71}" srcOrd="8" destOrd="0" presId="urn:microsoft.com/office/officeart/2008/layout/LinedList"/>
    <dgm:cxn modelId="{66850D46-C090-4400-BBA5-AAD5147D0974}" type="presParOf" srcId="{29D5C017-E8F7-4212-9145-8014706B0AD0}" destId="{86E66643-2B82-4C49-898C-FE39F9BFFA91}" srcOrd="9" destOrd="0" presId="urn:microsoft.com/office/officeart/2008/layout/LinedList"/>
    <dgm:cxn modelId="{03F46154-F621-4B94-9004-3232C5ECE787}" type="presParOf" srcId="{29D5C017-E8F7-4212-9145-8014706B0AD0}" destId="{5EC4F94A-6297-4A8A-A4F0-0D344F5A69B9}" srcOrd="10" destOrd="0" presId="urn:microsoft.com/office/officeart/2008/layout/LinedList"/>
    <dgm:cxn modelId="{52739056-3BDF-41E0-B601-3AD41D395867}" type="presParOf" srcId="{5EC4F94A-6297-4A8A-A4F0-0D344F5A69B9}" destId="{3DAF78CB-A409-4A50-A9D4-81F17353CF43}" srcOrd="0" destOrd="0" presId="urn:microsoft.com/office/officeart/2008/layout/LinedList"/>
    <dgm:cxn modelId="{8E23566A-B9C2-441C-AEDB-1BD5F9CA44EA}" type="presParOf" srcId="{5EC4F94A-6297-4A8A-A4F0-0D344F5A69B9}" destId="{63FB803F-4A3A-4F0B-9C5E-3C3EE56CFE4B}" srcOrd="1" destOrd="0" presId="urn:microsoft.com/office/officeart/2008/layout/LinedList"/>
    <dgm:cxn modelId="{DCE2D857-9C14-4A0E-9C40-924FE67E3AD8}" type="presParOf" srcId="{5EC4F94A-6297-4A8A-A4F0-0D344F5A69B9}" destId="{296EC702-F0B0-4A50-A426-FCBC3A0C4F61}" srcOrd="2" destOrd="0" presId="urn:microsoft.com/office/officeart/2008/layout/LinedList"/>
    <dgm:cxn modelId="{6A3BE42A-AE08-472F-836A-8818E2CD39A9}" type="presParOf" srcId="{29D5C017-E8F7-4212-9145-8014706B0AD0}" destId="{F82DE9F7-1938-45F2-B4D9-6E5D2DE37D04}" srcOrd="11" destOrd="0" presId="urn:microsoft.com/office/officeart/2008/layout/LinedList"/>
    <dgm:cxn modelId="{E88119FF-962C-499E-8ED1-84B3016E917B}" type="presParOf" srcId="{29D5C017-E8F7-4212-9145-8014706B0AD0}" destId="{79A096FF-FE9D-4AA3-ADAF-BEB686CF7378}" srcOrd="12" destOrd="0" presId="urn:microsoft.com/office/officeart/2008/layout/LinedList"/>
    <dgm:cxn modelId="{33A92E25-ED90-4FD6-B109-9081B2F60DDF}" type="presParOf" srcId="{AFD94F06-FAF5-4467-BC83-712945F6D132}" destId="{3D8530F6-88AF-421A-81C7-A9A390D2AA80}" srcOrd="2" destOrd="0" presId="urn:microsoft.com/office/officeart/2008/layout/LinedList"/>
    <dgm:cxn modelId="{BB352DFB-01A1-4F0B-98C9-3D7FCA95103C}" type="presParOf" srcId="{AFD94F06-FAF5-4467-BC83-712945F6D132}" destId="{5B310846-AAD8-48C3-8B29-4C01044335F4}" srcOrd="3" destOrd="0" presId="urn:microsoft.com/office/officeart/2008/layout/LinedList"/>
    <dgm:cxn modelId="{0E655D97-6ECE-427E-92AA-98631AD727E5}" type="presParOf" srcId="{5B310846-AAD8-48C3-8B29-4C01044335F4}" destId="{027FCF68-2617-40E7-98E7-729249842E1C}" srcOrd="0" destOrd="0" presId="urn:microsoft.com/office/officeart/2008/layout/LinedList"/>
    <dgm:cxn modelId="{C5AAE9AF-2D3C-4716-8298-DF29B4F23DE2}" type="presParOf" srcId="{5B310846-AAD8-48C3-8B29-4C01044335F4}" destId="{D93530EC-DCA6-460A-8F9B-614D3C570CA1}" srcOrd="1" destOrd="0" presId="urn:microsoft.com/office/officeart/2008/layout/LinedList"/>
    <dgm:cxn modelId="{A7F0710D-A522-4916-BD7D-EC0FE09AFB0D}" type="presParOf" srcId="{D93530EC-DCA6-460A-8F9B-614D3C570CA1}" destId="{20E8DA93-9C0E-4BB7-9610-DFE5D5C18DB5}" srcOrd="0" destOrd="0" presId="urn:microsoft.com/office/officeart/2008/layout/LinedList"/>
    <dgm:cxn modelId="{6E3A0E75-B152-4F1C-9262-F963E59213A8}" type="presParOf" srcId="{D93530EC-DCA6-460A-8F9B-614D3C570CA1}" destId="{B2F99C44-0ACD-4B49-A1C2-25859431AB9A}" srcOrd="1" destOrd="0" presId="urn:microsoft.com/office/officeart/2008/layout/LinedList"/>
    <dgm:cxn modelId="{61B700EB-70E6-42DF-A938-639C0DE7B35B}" type="presParOf" srcId="{B2F99C44-0ACD-4B49-A1C2-25859431AB9A}" destId="{717F378A-653D-4FBD-B7AD-90BB2282B4DE}" srcOrd="0" destOrd="0" presId="urn:microsoft.com/office/officeart/2008/layout/LinedList"/>
    <dgm:cxn modelId="{26A49BE9-2C61-4D81-81A4-CC3F18B0135A}" type="presParOf" srcId="{B2F99C44-0ACD-4B49-A1C2-25859431AB9A}" destId="{D7404B64-E308-4479-895A-4FC88690A4E6}" srcOrd="1" destOrd="0" presId="urn:microsoft.com/office/officeart/2008/layout/LinedList"/>
    <dgm:cxn modelId="{AC3D947B-5399-4929-84B1-466C5362FDE2}" type="presParOf" srcId="{B2F99C44-0ACD-4B49-A1C2-25859431AB9A}" destId="{E94B70C8-4482-4198-8831-12B208A3A961}" srcOrd="2" destOrd="0" presId="urn:microsoft.com/office/officeart/2008/layout/LinedList"/>
    <dgm:cxn modelId="{1DF6F5A2-D69B-480A-8749-2B0E12AFC95C}" type="presParOf" srcId="{D93530EC-DCA6-460A-8F9B-614D3C570CA1}" destId="{D5E9CD91-AC2C-4DAA-AD0B-94E8AD2FEBF2}" srcOrd="2" destOrd="0" presId="urn:microsoft.com/office/officeart/2008/layout/LinedList"/>
    <dgm:cxn modelId="{915DF5F3-EA84-4C28-ACD8-121BAD2D14B4}" type="presParOf" srcId="{D93530EC-DCA6-460A-8F9B-614D3C570CA1}" destId="{8BFFF61C-4B2D-41F2-978A-31F203983392}" srcOrd="3" destOrd="0" presId="urn:microsoft.com/office/officeart/2008/layout/LinedList"/>
    <dgm:cxn modelId="{5F627F1C-B5A0-43C9-B0F0-EDA2E5A0D9BD}" type="presParOf" srcId="{D93530EC-DCA6-460A-8F9B-614D3C570CA1}" destId="{58AB1683-0458-4160-B954-67250416C581}" srcOrd="4" destOrd="0" presId="urn:microsoft.com/office/officeart/2008/layout/LinedList"/>
    <dgm:cxn modelId="{8E6860CB-2CF0-4CA4-8726-35E46AB9B241}" type="presParOf" srcId="{58AB1683-0458-4160-B954-67250416C581}" destId="{719A25A6-19B9-4AD0-B9DC-0EFBE9B45807}" srcOrd="0" destOrd="0" presId="urn:microsoft.com/office/officeart/2008/layout/LinedList"/>
    <dgm:cxn modelId="{55247384-47B6-4DA4-86B9-D434F6080E8A}" type="presParOf" srcId="{58AB1683-0458-4160-B954-67250416C581}" destId="{0408DA96-BC31-4EC1-B8CA-AB766C48FE0F}" srcOrd="1" destOrd="0" presId="urn:microsoft.com/office/officeart/2008/layout/LinedList"/>
    <dgm:cxn modelId="{FBE773A0-AE7E-4741-83EC-48A60D2F6E31}" type="presParOf" srcId="{58AB1683-0458-4160-B954-67250416C581}" destId="{7C79553C-F740-442D-A465-4907CDFF8563}" srcOrd="2" destOrd="0" presId="urn:microsoft.com/office/officeart/2008/layout/LinedList"/>
    <dgm:cxn modelId="{2F8AA748-3599-463E-A6C4-2EB0974CEF5A}" type="presParOf" srcId="{D93530EC-DCA6-460A-8F9B-614D3C570CA1}" destId="{1B92D34E-B96B-4B49-8E4B-6944728FBF3B}" srcOrd="5" destOrd="0" presId="urn:microsoft.com/office/officeart/2008/layout/LinedList"/>
    <dgm:cxn modelId="{2A7397A7-7AD8-4CB6-A412-FA3BDDB23DCC}" type="presParOf" srcId="{D93530EC-DCA6-460A-8F9B-614D3C570CA1}" destId="{6DFB1161-41D2-45C6-9576-87E0110B58D6}" srcOrd="6" destOrd="0" presId="urn:microsoft.com/office/officeart/2008/layout/LinedList"/>
    <dgm:cxn modelId="{D5E0E537-A36F-40F5-AFB2-365422C6D87C}" type="presParOf" srcId="{D93530EC-DCA6-460A-8F9B-614D3C570CA1}" destId="{02D61AE0-9CB7-4EF7-B818-9FBABB99E689}" srcOrd="7" destOrd="0" presId="urn:microsoft.com/office/officeart/2008/layout/LinedList"/>
    <dgm:cxn modelId="{9E7A03D9-2113-4531-BA9E-1017B0C15FB3}" type="presParOf" srcId="{02D61AE0-9CB7-4EF7-B818-9FBABB99E689}" destId="{65C98C61-FCA2-4705-9B25-B14A738AA569}" srcOrd="0" destOrd="0" presId="urn:microsoft.com/office/officeart/2008/layout/LinedList"/>
    <dgm:cxn modelId="{2373ADF5-3B9F-4C53-91AF-E14D12252BAB}" type="presParOf" srcId="{02D61AE0-9CB7-4EF7-B818-9FBABB99E689}" destId="{2CF03B6F-5D5B-4937-8917-8C3F3F0C48EA}" srcOrd="1" destOrd="0" presId="urn:microsoft.com/office/officeart/2008/layout/LinedList"/>
    <dgm:cxn modelId="{B10E7118-4A4E-4306-9BA9-F25F7AE7D1F2}" type="presParOf" srcId="{02D61AE0-9CB7-4EF7-B818-9FBABB99E689}" destId="{115CB255-A137-444C-8A80-B01518AE88E2}" srcOrd="2" destOrd="0" presId="urn:microsoft.com/office/officeart/2008/layout/LinedList"/>
    <dgm:cxn modelId="{8F7F8A2C-4E35-4DE9-B8D4-EC26A49FAC50}" type="presParOf" srcId="{D93530EC-DCA6-460A-8F9B-614D3C570CA1}" destId="{F5EB0503-2AAC-4680-B380-BCAE1A6C7B7C}" srcOrd="8" destOrd="0" presId="urn:microsoft.com/office/officeart/2008/layout/LinedList"/>
    <dgm:cxn modelId="{8F2BD980-1552-47D3-9345-2B50591CF0E4}" type="presParOf" srcId="{D93530EC-DCA6-460A-8F9B-614D3C570CA1}" destId="{B2FFB1C9-C114-4E91-A29D-50F00BEEBDF0}" srcOrd="9" destOrd="0" presId="urn:microsoft.com/office/officeart/2008/layout/LinedList"/>
    <dgm:cxn modelId="{EF4599E2-9A5E-4BDD-871F-A309F6B0EBD3}" type="presParOf" srcId="{D93530EC-DCA6-460A-8F9B-614D3C570CA1}" destId="{66E32884-8F9B-4AC9-AA6A-84A8EAD4373F}" srcOrd="10" destOrd="0" presId="urn:microsoft.com/office/officeart/2008/layout/LinedList"/>
    <dgm:cxn modelId="{934D3550-C8B1-4971-973F-59C93DB18189}" type="presParOf" srcId="{66E32884-8F9B-4AC9-AA6A-84A8EAD4373F}" destId="{B3F36F5E-1C0C-4DFD-81A5-A26A3EF88E81}" srcOrd="0" destOrd="0" presId="urn:microsoft.com/office/officeart/2008/layout/LinedList"/>
    <dgm:cxn modelId="{C1A600B2-30F7-4FCB-BC76-87BF198C807E}" type="presParOf" srcId="{66E32884-8F9B-4AC9-AA6A-84A8EAD4373F}" destId="{BD96413E-9B96-42C5-9690-919B031C4A02}" srcOrd="1" destOrd="0" presId="urn:microsoft.com/office/officeart/2008/layout/LinedList"/>
    <dgm:cxn modelId="{C33C3EBC-1DE7-4A35-BB20-A839BB52C951}" type="presParOf" srcId="{66E32884-8F9B-4AC9-AA6A-84A8EAD4373F}" destId="{31C4918B-F89F-40C9-B277-6253D96B5F47}" srcOrd="2" destOrd="0" presId="urn:microsoft.com/office/officeart/2008/layout/LinedList"/>
    <dgm:cxn modelId="{7D7F3767-F0F1-4812-8FAF-CB68919F8362}" type="presParOf" srcId="{D93530EC-DCA6-460A-8F9B-614D3C570CA1}" destId="{34A9D567-FDD6-45A4-912A-C222351718BB}" srcOrd="11" destOrd="0" presId="urn:microsoft.com/office/officeart/2008/layout/LinedList"/>
    <dgm:cxn modelId="{C99E94FF-DD67-483C-8A97-27155DC69180}" type="presParOf" srcId="{D93530EC-DCA6-460A-8F9B-614D3C570CA1}" destId="{358DEAEF-E3FD-4538-946D-24198B926DFE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50010E-0E61-4FD0-8F52-5E15081E9B87}" type="doc">
      <dgm:prSet loTypeId="urn:microsoft.com/office/officeart/2008/layout/LinedList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pl-PL"/>
        </a:p>
      </dgm:t>
    </dgm:pt>
    <dgm:pt modelId="{F50C33F2-E1F4-4F0A-AE17-06F704849578}">
      <dgm:prSet phldrT="[Tekst]"/>
      <dgm:spPr/>
      <dgm:t>
        <a:bodyPr/>
        <a:lstStyle/>
        <a:p>
          <a:r>
            <a:rPr lang="pl-PL" dirty="0"/>
            <a:t>Etap 3</a:t>
          </a:r>
        </a:p>
      </dgm:t>
    </dgm:pt>
    <dgm:pt modelId="{5A277ACE-B3C0-4B9D-86A0-BBE30FC444C9}" type="parTrans" cxnId="{F7B432E9-CED4-4F18-A0F1-CC0433B6DA0E}">
      <dgm:prSet/>
      <dgm:spPr/>
      <dgm:t>
        <a:bodyPr/>
        <a:lstStyle/>
        <a:p>
          <a:endParaRPr lang="pl-PL" sz="1600"/>
        </a:p>
      </dgm:t>
    </dgm:pt>
    <dgm:pt modelId="{8EB30DB8-3966-4553-B900-25457D61099C}" type="sibTrans" cxnId="{F7B432E9-CED4-4F18-A0F1-CC0433B6DA0E}">
      <dgm:prSet/>
      <dgm:spPr/>
      <dgm:t>
        <a:bodyPr/>
        <a:lstStyle/>
        <a:p>
          <a:endParaRPr lang="pl-PL"/>
        </a:p>
      </dgm:t>
    </dgm:pt>
    <dgm:pt modelId="{17FD579C-EBAE-4627-9369-F256ECF154FE}">
      <dgm:prSet phldrT="[Tekst]"/>
      <dgm:spPr/>
      <dgm:t>
        <a:bodyPr/>
        <a:lstStyle/>
        <a:p>
          <a:r>
            <a:rPr lang="pl-PL" dirty="0"/>
            <a:t>Ten etap prac zacznijcie od poszukiwania informacji i materiałów potrzebnych do przegotowania prezentacji. </a:t>
          </a:r>
        </a:p>
      </dgm:t>
    </dgm:pt>
    <dgm:pt modelId="{FF6B01CD-ED6D-441C-927F-B664E6D0C175}" type="parTrans" cxnId="{E63DEDC8-37D6-4C4D-999D-DB7C0966E48A}">
      <dgm:prSet/>
      <dgm:spPr/>
      <dgm:t>
        <a:bodyPr/>
        <a:lstStyle/>
        <a:p>
          <a:endParaRPr lang="pl-PL"/>
        </a:p>
      </dgm:t>
    </dgm:pt>
    <dgm:pt modelId="{ADCE8666-4A8D-473C-ABC9-CFAB3D1448BC}" type="sibTrans" cxnId="{E63DEDC8-37D6-4C4D-999D-DB7C0966E48A}">
      <dgm:prSet/>
      <dgm:spPr/>
      <dgm:t>
        <a:bodyPr/>
        <a:lstStyle/>
        <a:p>
          <a:endParaRPr lang="pl-PL"/>
        </a:p>
      </dgm:t>
    </dgm:pt>
    <dgm:pt modelId="{A59D627C-0EFF-4BDC-AF83-ED7A7E0C36FE}">
      <dgm:prSet phldrT="[Tekst]"/>
      <dgm:spPr/>
      <dgm:t>
        <a:bodyPr/>
        <a:lstStyle/>
        <a:p>
          <a:r>
            <a:rPr lang="pl-PL" dirty="0"/>
            <a:t>Gdy zbierzecie już materiały pracując w grupie przygotujcie atrakcyjną informację i ustalcie jak ją zaprezentujecie. </a:t>
          </a:r>
        </a:p>
      </dgm:t>
    </dgm:pt>
    <dgm:pt modelId="{9F9D3FB7-200C-490E-AD3A-85DE34C20E4A}" type="parTrans" cxnId="{22AC114C-D96F-4A97-9021-EEB85877A88E}">
      <dgm:prSet/>
      <dgm:spPr/>
      <dgm:t>
        <a:bodyPr/>
        <a:lstStyle/>
        <a:p>
          <a:endParaRPr lang="pl-PL"/>
        </a:p>
      </dgm:t>
    </dgm:pt>
    <dgm:pt modelId="{E62DE20B-67CC-4979-8E24-72E43E6C9E5D}" type="sibTrans" cxnId="{22AC114C-D96F-4A97-9021-EEB85877A88E}">
      <dgm:prSet/>
      <dgm:spPr/>
      <dgm:t>
        <a:bodyPr/>
        <a:lstStyle/>
        <a:p>
          <a:endParaRPr lang="pl-PL"/>
        </a:p>
      </dgm:t>
    </dgm:pt>
    <dgm:pt modelId="{99108FDA-CB7F-4990-8842-1D21249F6618}">
      <dgm:prSet phldrT="[Tekst]"/>
      <dgm:spPr/>
      <dgm:t>
        <a:bodyPr/>
        <a:lstStyle/>
        <a:p>
          <a:r>
            <a:rPr lang="pl-PL" dirty="0"/>
            <a:t>Etap 4</a:t>
          </a:r>
        </a:p>
      </dgm:t>
    </dgm:pt>
    <dgm:pt modelId="{E6E56DD2-466F-4583-BE2F-C887392631DC}" type="parTrans" cxnId="{480CA42D-ED0D-467F-82C0-9FFE8E9C8891}">
      <dgm:prSet/>
      <dgm:spPr/>
      <dgm:t>
        <a:bodyPr/>
        <a:lstStyle/>
        <a:p>
          <a:endParaRPr lang="pl-PL"/>
        </a:p>
      </dgm:t>
    </dgm:pt>
    <dgm:pt modelId="{ED6A1287-5971-4CC9-9B8A-CA9090A79DB4}" type="sibTrans" cxnId="{480CA42D-ED0D-467F-82C0-9FFE8E9C8891}">
      <dgm:prSet/>
      <dgm:spPr/>
      <dgm:t>
        <a:bodyPr/>
        <a:lstStyle/>
        <a:p>
          <a:endParaRPr lang="pl-PL"/>
        </a:p>
      </dgm:t>
    </dgm:pt>
    <dgm:pt modelId="{F4585E4E-19EC-4308-8E52-35A44EC3652A}">
      <dgm:prSet phldrT="[Tekst]"/>
      <dgm:spPr/>
      <dgm:t>
        <a:bodyPr/>
        <a:lstStyle/>
        <a:p>
          <a:r>
            <a:rPr lang="pl-PL" dirty="0"/>
            <a:t>Dyskusja uczniów (moderowana przez nauczyciela) nad przedstawionymi prezentacjami. Poszukiwanie odpowiedzi na pytanie, </a:t>
          </a:r>
          <a:r>
            <a:rPr lang="pl-PL" dirty="0" smtClean="0"/>
            <a:t>jakie są różnice pomiędzy hotelami oraz wyposażeniem pokoi oznakowanych jako *, **, ***, ****, *****.</a:t>
          </a:r>
          <a:endParaRPr lang="pl-PL" dirty="0"/>
        </a:p>
      </dgm:t>
    </dgm:pt>
    <dgm:pt modelId="{E0E6123A-F992-4393-8C58-F0A747624067}" type="parTrans" cxnId="{30D9E5A9-B94D-4D18-BCE5-D48DF50EEFE0}">
      <dgm:prSet/>
      <dgm:spPr/>
      <dgm:t>
        <a:bodyPr/>
        <a:lstStyle/>
        <a:p>
          <a:endParaRPr lang="pl-PL"/>
        </a:p>
      </dgm:t>
    </dgm:pt>
    <dgm:pt modelId="{518B82E9-E671-4EAD-BE35-2D7B4435AEC0}" type="sibTrans" cxnId="{30D9E5A9-B94D-4D18-BCE5-D48DF50EEFE0}">
      <dgm:prSet/>
      <dgm:spPr/>
      <dgm:t>
        <a:bodyPr/>
        <a:lstStyle/>
        <a:p>
          <a:endParaRPr lang="pl-PL"/>
        </a:p>
      </dgm:t>
    </dgm:pt>
    <dgm:pt modelId="{778396C3-6D6D-4392-9D39-5365221E7F13}">
      <dgm:prSet phldrT="[Tekst]"/>
      <dgm:spPr/>
      <dgm:t>
        <a:bodyPr/>
        <a:lstStyle/>
        <a:p>
          <a:r>
            <a:rPr lang="pl-PL" dirty="0"/>
            <a:t>Pamiętajcie, że  nauczyciel służy wam cały czas radą odnośnie tego jak przygotować prezentację. </a:t>
          </a:r>
        </a:p>
      </dgm:t>
    </dgm:pt>
    <dgm:pt modelId="{16949282-3DB6-4F8C-86A3-FAA9EC1C2866}" type="parTrans" cxnId="{872F29D1-ADF4-4C4C-9128-F8BFEC45D168}">
      <dgm:prSet/>
      <dgm:spPr/>
      <dgm:t>
        <a:bodyPr/>
        <a:lstStyle/>
        <a:p>
          <a:endParaRPr lang="pl-PL"/>
        </a:p>
      </dgm:t>
    </dgm:pt>
    <dgm:pt modelId="{790B3498-1356-4D9E-A0BB-87AAD6A0419A}" type="sibTrans" cxnId="{872F29D1-ADF4-4C4C-9128-F8BFEC45D168}">
      <dgm:prSet/>
      <dgm:spPr/>
      <dgm:t>
        <a:bodyPr/>
        <a:lstStyle/>
        <a:p>
          <a:endParaRPr lang="pl-PL"/>
        </a:p>
      </dgm:t>
    </dgm:pt>
    <dgm:pt modelId="{AFD94F06-FAF5-4467-BC83-712945F6D132}" type="pres">
      <dgm:prSet presAssocID="{3A50010E-0E61-4FD0-8F52-5E15081E9B8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575391F0-93A9-4425-AE3B-4BEA3669C710}" type="pres">
      <dgm:prSet presAssocID="{F50C33F2-E1F4-4F0A-AE17-06F704849578}" presName="thickLine" presStyleLbl="alignNode1" presStyleIdx="0" presStyleCnt="2"/>
      <dgm:spPr/>
    </dgm:pt>
    <dgm:pt modelId="{5EC8A3CC-731A-4AA2-9B18-6AC6950FFF25}" type="pres">
      <dgm:prSet presAssocID="{F50C33F2-E1F4-4F0A-AE17-06F704849578}" presName="horz1" presStyleCnt="0"/>
      <dgm:spPr/>
    </dgm:pt>
    <dgm:pt modelId="{BE69937E-4D4B-4654-ADE7-2911A4BBC699}" type="pres">
      <dgm:prSet presAssocID="{F50C33F2-E1F4-4F0A-AE17-06F704849578}" presName="tx1" presStyleLbl="revTx" presStyleIdx="0" presStyleCnt="6"/>
      <dgm:spPr/>
      <dgm:t>
        <a:bodyPr/>
        <a:lstStyle/>
        <a:p>
          <a:endParaRPr lang="pl-PL"/>
        </a:p>
      </dgm:t>
    </dgm:pt>
    <dgm:pt modelId="{29D5C017-E8F7-4212-9145-8014706B0AD0}" type="pres">
      <dgm:prSet presAssocID="{F50C33F2-E1F4-4F0A-AE17-06F704849578}" presName="vert1" presStyleCnt="0"/>
      <dgm:spPr/>
    </dgm:pt>
    <dgm:pt modelId="{0DBD2A6A-8B50-40C0-832C-916952394884}" type="pres">
      <dgm:prSet presAssocID="{17FD579C-EBAE-4627-9369-F256ECF154FE}" presName="vertSpace2a" presStyleCnt="0"/>
      <dgm:spPr/>
    </dgm:pt>
    <dgm:pt modelId="{280B8F97-777A-4DAE-808F-2E2D2C39645F}" type="pres">
      <dgm:prSet presAssocID="{17FD579C-EBAE-4627-9369-F256ECF154FE}" presName="horz2" presStyleCnt="0"/>
      <dgm:spPr/>
    </dgm:pt>
    <dgm:pt modelId="{DA9A969C-6676-4340-87AE-3C672BE74D66}" type="pres">
      <dgm:prSet presAssocID="{17FD579C-EBAE-4627-9369-F256ECF154FE}" presName="horzSpace2" presStyleCnt="0"/>
      <dgm:spPr/>
    </dgm:pt>
    <dgm:pt modelId="{264EA215-99C0-464D-920D-BFA6F13993BF}" type="pres">
      <dgm:prSet presAssocID="{17FD579C-EBAE-4627-9369-F256ECF154FE}" presName="tx2" presStyleLbl="revTx" presStyleIdx="1" presStyleCnt="6"/>
      <dgm:spPr/>
      <dgm:t>
        <a:bodyPr/>
        <a:lstStyle/>
        <a:p>
          <a:endParaRPr lang="pl-PL"/>
        </a:p>
      </dgm:t>
    </dgm:pt>
    <dgm:pt modelId="{9995C43F-216E-4AE5-B3D8-62692572E469}" type="pres">
      <dgm:prSet presAssocID="{17FD579C-EBAE-4627-9369-F256ECF154FE}" presName="vert2" presStyleCnt="0"/>
      <dgm:spPr/>
    </dgm:pt>
    <dgm:pt modelId="{DAF3F3D1-0E1D-47A2-9811-9EE9F64663E7}" type="pres">
      <dgm:prSet presAssocID="{17FD579C-EBAE-4627-9369-F256ECF154FE}" presName="thinLine2b" presStyleLbl="callout" presStyleIdx="0" presStyleCnt="4"/>
      <dgm:spPr/>
    </dgm:pt>
    <dgm:pt modelId="{BE89042C-659C-41EB-9B71-BF3B14140EEE}" type="pres">
      <dgm:prSet presAssocID="{17FD579C-EBAE-4627-9369-F256ECF154FE}" presName="vertSpace2b" presStyleCnt="0"/>
      <dgm:spPr/>
    </dgm:pt>
    <dgm:pt modelId="{B82C5CAB-8C92-47F6-A8C0-EDC29D2FBD68}" type="pres">
      <dgm:prSet presAssocID="{A59D627C-0EFF-4BDC-AF83-ED7A7E0C36FE}" presName="horz2" presStyleCnt="0"/>
      <dgm:spPr/>
    </dgm:pt>
    <dgm:pt modelId="{9B4C2CB7-193F-4AFB-8F9A-814985D2614D}" type="pres">
      <dgm:prSet presAssocID="{A59D627C-0EFF-4BDC-AF83-ED7A7E0C36FE}" presName="horzSpace2" presStyleCnt="0"/>
      <dgm:spPr/>
    </dgm:pt>
    <dgm:pt modelId="{2A0F7ECC-1F0C-47A0-8C35-BBEF4C12AB85}" type="pres">
      <dgm:prSet presAssocID="{A59D627C-0EFF-4BDC-AF83-ED7A7E0C36FE}" presName="tx2" presStyleLbl="revTx" presStyleIdx="2" presStyleCnt="6"/>
      <dgm:spPr/>
      <dgm:t>
        <a:bodyPr/>
        <a:lstStyle/>
        <a:p>
          <a:endParaRPr lang="pl-PL"/>
        </a:p>
      </dgm:t>
    </dgm:pt>
    <dgm:pt modelId="{158A0BDF-CF8A-477B-9E90-613CB2873690}" type="pres">
      <dgm:prSet presAssocID="{A59D627C-0EFF-4BDC-AF83-ED7A7E0C36FE}" presName="vert2" presStyleCnt="0"/>
      <dgm:spPr/>
    </dgm:pt>
    <dgm:pt modelId="{3A4C2AA5-5A18-43E2-98F1-54CFA25F8295}" type="pres">
      <dgm:prSet presAssocID="{A59D627C-0EFF-4BDC-AF83-ED7A7E0C36FE}" presName="thinLine2b" presStyleLbl="callout" presStyleIdx="1" presStyleCnt="4"/>
      <dgm:spPr/>
    </dgm:pt>
    <dgm:pt modelId="{5D4876A0-861C-4DBB-BB6B-5DEB8454DFC1}" type="pres">
      <dgm:prSet presAssocID="{A59D627C-0EFF-4BDC-AF83-ED7A7E0C36FE}" presName="vertSpace2b" presStyleCnt="0"/>
      <dgm:spPr/>
    </dgm:pt>
    <dgm:pt modelId="{21BFF631-11F1-4935-8D11-2128A2600EDA}" type="pres">
      <dgm:prSet presAssocID="{778396C3-6D6D-4392-9D39-5365221E7F13}" presName="horz2" presStyleCnt="0"/>
      <dgm:spPr/>
    </dgm:pt>
    <dgm:pt modelId="{C6BB3B0A-1255-47A3-BA0C-DFEA377B1F0F}" type="pres">
      <dgm:prSet presAssocID="{778396C3-6D6D-4392-9D39-5365221E7F13}" presName="horzSpace2" presStyleCnt="0"/>
      <dgm:spPr/>
    </dgm:pt>
    <dgm:pt modelId="{38A40240-EE2F-4E0B-8D8A-433957476A5D}" type="pres">
      <dgm:prSet presAssocID="{778396C3-6D6D-4392-9D39-5365221E7F13}" presName="tx2" presStyleLbl="revTx" presStyleIdx="3" presStyleCnt="6"/>
      <dgm:spPr/>
      <dgm:t>
        <a:bodyPr/>
        <a:lstStyle/>
        <a:p>
          <a:endParaRPr lang="pl-PL"/>
        </a:p>
      </dgm:t>
    </dgm:pt>
    <dgm:pt modelId="{4E90C133-4452-418E-81DE-69AFF72CCB88}" type="pres">
      <dgm:prSet presAssocID="{778396C3-6D6D-4392-9D39-5365221E7F13}" presName="vert2" presStyleCnt="0"/>
      <dgm:spPr/>
    </dgm:pt>
    <dgm:pt modelId="{C91144E7-77F5-400F-9AE6-35EB747740E3}" type="pres">
      <dgm:prSet presAssocID="{778396C3-6D6D-4392-9D39-5365221E7F13}" presName="thinLine2b" presStyleLbl="callout" presStyleIdx="2" presStyleCnt="4"/>
      <dgm:spPr/>
    </dgm:pt>
    <dgm:pt modelId="{804FFB80-FB34-4D8B-AB92-FF1A6DEAB4B2}" type="pres">
      <dgm:prSet presAssocID="{778396C3-6D6D-4392-9D39-5365221E7F13}" presName="vertSpace2b" presStyleCnt="0"/>
      <dgm:spPr/>
    </dgm:pt>
    <dgm:pt modelId="{5F9C3D14-03C9-4A98-B95A-E8B9AD6570A5}" type="pres">
      <dgm:prSet presAssocID="{99108FDA-CB7F-4990-8842-1D21249F6618}" presName="thickLine" presStyleLbl="alignNode1" presStyleIdx="1" presStyleCnt="2"/>
      <dgm:spPr/>
    </dgm:pt>
    <dgm:pt modelId="{7333EE36-3596-4C36-B2A7-A40D1DF19372}" type="pres">
      <dgm:prSet presAssocID="{99108FDA-CB7F-4990-8842-1D21249F6618}" presName="horz1" presStyleCnt="0"/>
      <dgm:spPr/>
    </dgm:pt>
    <dgm:pt modelId="{AC5FC072-44B8-43B9-A1A1-0AF8C4BA26EE}" type="pres">
      <dgm:prSet presAssocID="{99108FDA-CB7F-4990-8842-1D21249F6618}" presName="tx1" presStyleLbl="revTx" presStyleIdx="4" presStyleCnt="6"/>
      <dgm:spPr/>
      <dgm:t>
        <a:bodyPr/>
        <a:lstStyle/>
        <a:p>
          <a:endParaRPr lang="pl-PL"/>
        </a:p>
      </dgm:t>
    </dgm:pt>
    <dgm:pt modelId="{7097C1DB-AB78-41D2-A648-8E77D4EB8AF3}" type="pres">
      <dgm:prSet presAssocID="{99108FDA-CB7F-4990-8842-1D21249F6618}" presName="vert1" presStyleCnt="0"/>
      <dgm:spPr/>
    </dgm:pt>
    <dgm:pt modelId="{385951E8-049D-4DC8-8DC7-0BD2DE2AD98D}" type="pres">
      <dgm:prSet presAssocID="{F4585E4E-19EC-4308-8E52-35A44EC3652A}" presName="vertSpace2a" presStyleCnt="0"/>
      <dgm:spPr/>
    </dgm:pt>
    <dgm:pt modelId="{AA9C2994-4CCC-4164-AA0D-47A40BAAB240}" type="pres">
      <dgm:prSet presAssocID="{F4585E4E-19EC-4308-8E52-35A44EC3652A}" presName="horz2" presStyleCnt="0"/>
      <dgm:spPr/>
    </dgm:pt>
    <dgm:pt modelId="{D6922572-532C-4393-B18B-4132893EAF3F}" type="pres">
      <dgm:prSet presAssocID="{F4585E4E-19EC-4308-8E52-35A44EC3652A}" presName="horzSpace2" presStyleCnt="0"/>
      <dgm:spPr/>
    </dgm:pt>
    <dgm:pt modelId="{2F98DC35-E056-40A2-8FCB-E1558B9268E1}" type="pres">
      <dgm:prSet presAssocID="{F4585E4E-19EC-4308-8E52-35A44EC3652A}" presName="tx2" presStyleLbl="revTx" presStyleIdx="5" presStyleCnt="6"/>
      <dgm:spPr/>
      <dgm:t>
        <a:bodyPr/>
        <a:lstStyle/>
        <a:p>
          <a:endParaRPr lang="pl-PL"/>
        </a:p>
      </dgm:t>
    </dgm:pt>
    <dgm:pt modelId="{58029052-E8EE-453B-9D4C-9E726962E918}" type="pres">
      <dgm:prSet presAssocID="{F4585E4E-19EC-4308-8E52-35A44EC3652A}" presName="vert2" presStyleCnt="0"/>
      <dgm:spPr/>
    </dgm:pt>
    <dgm:pt modelId="{61665DED-C6A0-43C6-A9CC-2180C093BAB4}" type="pres">
      <dgm:prSet presAssocID="{F4585E4E-19EC-4308-8E52-35A44EC3652A}" presName="thinLine2b" presStyleLbl="callout" presStyleIdx="3" presStyleCnt="4"/>
      <dgm:spPr/>
    </dgm:pt>
    <dgm:pt modelId="{C4841472-140F-4751-AE29-D98E054C409E}" type="pres">
      <dgm:prSet presAssocID="{F4585E4E-19EC-4308-8E52-35A44EC3652A}" presName="vertSpace2b" presStyleCnt="0"/>
      <dgm:spPr/>
    </dgm:pt>
  </dgm:ptLst>
  <dgm:cxnLst>
    <dgm:cxn modelId="{5F51CC1B-4949-4414-8D6C-24EB41F22007}" type="presOf" srcId="{99108FDA-CB7F-4990-8842-1D21249F6618}" destId="{AC5FC072-44B8-43B9-A1A1-0AF8C4BA26EE}" srcOrd="0" destOrd="0" presId="urn:microsoft.com/office/officeart/2008/layout/LinedList"/>
    <dgm:cxn modelId="{30D9E5A9-B94D-4D18-BCE5-D48DF50EEFE0}" srcId="{99108FDA-CB7F-4990-8842-1D21249F6618}" destId="{F4585E4E-19EC-4308-8E52-35A44EC3652A}" srcOrd="0" destOrd="0" parTransId="{E0E6123A-F992-4393-8C58-F0A747624067}" sibTransId="{518B82E9-E671-4EAD-BE35-2D7B4435AEC0}"/>
    <dgm:cxn modelId="{872F29D1-ADF4-4C4C-9128-F8BFEC45D168}" srcId="{F50C33F2-E1F4-4F0A-AE17-06F704849578}" destId="{778396C3-6D6D-4392-9D39-5365221E7F13}" srcOrd="2" destOrd="0" parTransId="{16949282-3DB6-4F8C-86A3-FAA9EC1C2866}" sibTransId="{790B3498-1356-4D9E-A0BB-87AAD6A0419A}"/>
    <dgm:cxn modelId="{D57143B4-239A-4D74-8C59-43043016FE3D}" type="presOf" srcId="{778396C3-6D6D-4392-9D39-5365221E7F13}" destId="{38A40240-EE2F-4E0B-8D8A-433957476A5D}" srcOrd="0" destOrd="0" presId="urn:microsoft.com/office/officeart/2008/layout/LinedList"/>
    <dgm:cxn modelId="{22AC114C-D96F-4A97-9021-EEB85877A88E}" srcId="{F50C33F2-E1F4-4F0A-AE17-06F704849578}" destId="{A59D627C-0EFF-4BDC-AF83-ED7A7E0C36FE}" srcOrd="1" destOrd="0" parTransId="{9F9D3FB7-200C-490E-AD3A-85DE34C20E4A}" sibTransId="{E62DE20B-67CC-4979-8E24-72E43E6C9E5D}"/>
    <dgm:cxn modelId="{480CA42D-ED0D-467F-82C0-9FFE8E9C8891}" srcId="{3A50010E-0E61-4FD0-8F52-5E15081E9B87}" destId="{99108FDA-CB7F-4990-8842-1D21249F6618}" srcOrd="1" destOrd="0" parTransId="{E6E56DD2-466F-4583-BE2F-C887392631DC}" sibTransId="{ED6A1287-5971-4CC9-9B8A-CA9090A79DB4}"/>
    <dgm:cxn modelId="{3E0FB5A4-D8CC-4717-845F-2E30CA5CA206}" type="presOf" srcId="{3A50010E-0E61-4FD0-8F52-5E15081E9B87}" destId="{AFD94F06-FAF5-4467-BC83-712945F6D132}" srcOrd="0" destOrd="0" presId="urn:microsoft.com/office/officeart/2008/layout/LinedList"/>
    <dgm:cxn modelId="{E17E7FE8-92C8-4B5A-AB68-9BB2496EAD4E}" type="presOf" srcId="{F4585E4E-19EC-4308-8E52-35A44EC3652A}" destId="{2F98DC35-E056-40A2-8FCB-E1558B9268E1}" srcOrd="0" destOrd="0" presId="urn:microsoft.com/office/officeart/2008/layout/LinedList"/>
    <dgm:cxn modelId="{E63DEDC8-37D6-4C4D-999D-DB7C0966E48A}" srcId="{F50C33F2-E1F4-4F0A-AE17-06F704849578}" destId="{17FD579C-EBAE-4627-9369-F256ECF154FE}" srcOrd="0" destOrd="0" parTransId="{FF6B01CD-ED6D-441C-927F-B664E6D0C175}" sibTransId="{ADCE8666-4A8D-473C-ABC9-CFAB3D1448BC}"/>
    <dgm:cxn modelId="{675ED2BB-26C9-4B7B-A4B6-62531E7B2F60}" type="presOf" srcId="{F50C33F2-E1F4-4F0A-AE17-06F704849578}" destId="{BE69937E-4D4B-4654-ADE7-2911A4BBC699}" srcOrd="0" destOrd="0" presId="urn:microsoft.com/office/officeart/2008/layout/LinedList"/>
    <dgm:cxn modelId="{F7B432E9-CED4-4F18-A0F1-CC0433B6DA0E}" srcId="{3A50010E-0E61-4FD0-8F52-5E15081E9B87}" destId="{F50C33F2-E1F4-4F0A-AE17-06F704849578}" srcOrd="0" destOrd="0" parTransId="{5A277ACE-B3C0-4B9D-86A0-BBE30FC444C9}" sibTransId="{8EB30DB8-3966-4553-B900-25457D61099C}"/>
    <dgm:cxn modelId="{8EE57D9B-AEA3-4CAF-8CDF-32A9E62F9AED}" type="presOf" srcId="{A59D627C-0EFF-4BDC-AF83-ED7A7E0C36FE}" destId="{2A0F7ECC-1F0C-47A0-8C35-BBEF4C12AB85}" srcOrd="0" destOrd="0" presId="urn:microsoft.com/office/officeart/2008/layout/LinedList"/>
    <dgm:cxn modelId="{E2EFFECD-58E5-4DD9-9403-2F2DD46346AD}" type="presOf" srcId="{17FD579C-EBAE-4627-9369-F256ECF154FE}" destId="{264EA215-99C0-464D-920D-BFA6F13993BF}" srcOrd="0" destOrd="0" presId="urn:microsoft.com/office/officeart/2008/layout/LinedList"/>
    <dgm:cxn modelId="{16298936-2590-4188-95C5-5C9EC61CE260}" type="presParOf" srcId="{AFD94F06-FAF5-4467-BC83-712945F6D132}" destId="{575391F0-93A9-4425-AE3B-4BEA3669C710}" srcOrd="0" destOrd="0" presId="urn:microsoft.com/office/officeart/2008/layout/LinedList"/>
    <dgm:cxn modelId="{7ABCBF7E-131B-459E-9705-5D9CB78BEE02}" type="presParOf" srcId="{AFD94F06-FAF5-4467-BC83-712945F6D132}" destId="{5EC8A3CC-731A-4AA2-9B18-6AC6950FFF25}" srcOrd="1" destOrd="0" presId="urn:microsoft.com/office/officeart/2008/layout/LinedList"/>
    <dgm:cxn modelId="{AD2451D6-7C05-461B-8CCB-2DEA336D7154}" type="presParOf" srcId="{5EC8A3CC-731A-4AA2-9B18-6AC6950FFF25}" destId="{BE69937E-4D4B-4654-ADE7-2911A4BBC699}" srcOrd="0" destOrd="0" presId="urn:microsoft.com/office/officeart/2008/layout/LinedList"/>
    <dgm:cxn modelId="{54EC54CC-DC81-4F16-9BEC-DE1CD325467C}" type="presParOf" srcId="{5EC8A3CC-731A-4AA2-9B18-6AC6950FFF25}" destId="{29D5C017-E8F7-4212-9145-8014706B0AD0}" srcOrd="1" destOrd="0" presId="urn:microsoft.com/office/officeart/2008/layout/LinedList"/>
    <dgm:cxn modelId="{A31530BF-8AFF-45C1-A563-2F6457EE9032}" type="presParOf" srcId="{29D5C017-E8F7-4212-9145-8014706B0AD0}" destId="{0DBD2A6A-8B50-40C0-832C-916952394884}" srcOrd="0" destOrd="0" presId="urn:microsoft.com/office/officeart/2008/layout/LinedList"/>
    <dgm:cxn modelId="{A1943848-C4DA-43FD-BEBE-732635420EDC}" type="presParOf" srcId="{29D5C017-E8F7-4212-9145-8014706B0AD0}" destId="{280B8F97-777A-4DAE-808F-2E2D2C39645F}" srcOrd="1" destOrd="0" presId="urn:microsoft.com/office/officeart/2008/layout/LinedList"/>
    <dgm:cxn modelId="{D69C37D6-7BC3-4876-BFB2-227BE2B65F17}" type="presParOf" srcId="{280B8F97-777A-4DAE-808F-2E2D2C39645F}" destId="{DA9A969C-6676-4340-87AE-3C672BE74D66}" srcOrd="0" destOrd="0" presId="urn:microsoft.com/office/officeart/2008/layout/LinedList"/>
    <dgm:cxn modelId="{9DFF2BB5-EB79-4806-B1F7-A54B19319C90}" type="presParOf" srcId="{280B8F97-777A-4DAE-808F-2E2D2C39645F}" destId="{264EA215-99C0-464D-920D-BFA6F13993BF}" srcOrd="1" destOrd="0" presId="urn:microsoft.com/office/officeart/2008/layout/LinedList"/>
    <dgm:cxn modelId="{2A5055DA-9967-488A-9B10-D90E225B59D4}" type="presParOf" srcId="{280B8F97-777A-4DAE-808F-2E2D2C39645F}" destId="{9995C43F-216E-4AE5-B3D8-62692572E469}" srcOrd="2" destOrd="0" presId="urn:microsoft.com/office/officeart/2008/layout/LinedList"/>
    <dgm:cxn modelId="{2C5CF4B8-902B-437B-A265-35DA7D157880}" type="presParOf" srcId="{29D5C017-E8F7-4212-9145-8014706B0AD0}" destId="{DAF3F3D1-0E1D-47A2-9811-9EE9F64663E7}" srcOrd="2" destOrd="0" presId="urn:microsoft.com/office/officeart/2008/layout/LinedList"/>
    <dgm:cxn modelId="{FA973439-0060-42C0-A4FB-FABAF3628586}" type="presParOf" srcId="{29D5C017-E8F7-4212-9145-8014706B0AD0}" destId="{BE89042C-659C-41EB-9B71-BF3B14140EEE}" srcOrd="3" destOrd="0" presId="urn:microsoft.com/office/officeart/2008/layout/LinedList"/>
    <dgm:cxn modelId="{6E3D0EE4-348F-42CA-8046-D6644ED21406}" type="presParOf" srcId="{29D5C017-E8F7-4212-9145-8014706B0AD0}" destId="{B82C5CAB-8C92-47F6-A8C0-EDC29D2FBD68}" srcOrd="4" destOrd="0" presId="urn:microsoft.com/office/officeart/2008/layout/LinedList"/>
    <dgm:cxn modelId="{1A5B9EA6-CFFB-4C80-84D8-C4BCBF37EBBE}" type="presParOf" srcId="{B82C5CAB-8C92-47F6-A8C0-EDC29D2FBD68}" destId="{9B4C2CB7-193F-4AFB-8F9A-814985D2614D}" srcOrd="0" destOrd="0" presId="urn:microsoft.com/office/officeart/2008/layout/LinedList"/>
    <dgm:cxn modelId="{402CFC04-D01C-4F81-8CFD-09771E1FF4B6}" type="presParOf" srcId="{B82C5CAB-8C92-47F6-A8C0-EDC29D2FBD68}" destId="{2A0F7ECC-1F0C-47A0-8C35-BBEF4C12AB85}" srcOrd="1" destOrd="0" presId="urn:microsoft.com/office/officeart/2008/layout/LinedList"/>
    <dgm:cxn modelId="{AC0F0D04-1DCE-492E-ADC4-7F8E72CF9654}" type="presParOf" srcId="{B82C5CAB-8C92-47F6-A8C0-EDC29D2FBD68}" destId="{158A0BDF-CF8A-477B-9E90-613CB2873690}" srcOrd="2" destOrd="0" presId="urn:microsoft.com/office/officeart/2008/layout/LinedList"/>
    <dgm:cxn modelId="{1E0CBA84-A2CA-4C6B-AD9A-CEDBCEA07C30}" type="presParOf" srcId="{29D5C017-E8F7-4212-9145-8014706B0AD0}" destId="{3A4C2AA5-5A18-43E2-98F1-54CFA25F8295}" srcOrd="5" destOrd="0" presId="urn:microsoft.com/office/officeart/2008/layout/LinedList"/>
    <dgm:cxn modelId="{076A0904-A0D6-4090-9FAD-96021D722259}" type="presParOf" srcId="{29D5C017-E8F7-4212-9145-8014706B0AD0}" destId="{5D4876A0-861C-4DBB-BB6B-5DEB8454DFC1}" srcOrd="6" destOrd="0" presId="urn:microsoft.com/office/officeart/2008/layout/LinedList"/>
    <dgm:cxn modelId="{CA14C906-E3FF-4AD4-B706-C3CB135884FD}" type="presParOf" srcId="{29D5C017-E8F7-4212-9145-8014706B0AD0}" destId="{21BFF631-11F1-4935-8D11-2128A2600EDA}" srcOrd="7" destOrd="0" presId="urn:microsoft.com/office/officeart/2008/layout/LinedList"/>
    <dgm:cxn modelId="{8D6C16BF-B1ED-4401-952B-D049D8404759}" type="presParOf" srcId="{21BFF631-11F1-4935-8D11-2128A2600EDA}" destId="{C6BB3B0A-1255-47A3-BA0C-DFEA377B1F0F}" srcOrd="0" destOrd="0" presId="urn:microsoft.com/office/officeart/2008/layout/LinedList"/>
    <dgm:cxn modelId="{6312C621-BE8F-43D2-A5E3-EDC4EA095A26}" type="presParOf" srcId="{21BFF631-11F1-4935-8D11-2128A2600EDA}" destId="{38A40240-EE2F-4E0B-8D8A-433957476A5D}" srcOrd="1" destOrd="0" presId="urn:microsoft.com/office/officeart/2008/layout/LinedList"/>
    <dgm:cxn modelId="{1E60C4DB-5C59-421A-BC3C-3B0A453007C4}" type="presParOf" srcId="{21BFF631-11F1-4935-8D11-2128A2600EDA}" destId="{4E90C133-4452-418E-81DE-69AFF72CCB88}" srcOrd="2" destOrd="0" presId="urn:microsoft.com/office/officeart/2008/layout/LinedList"/>
    <dgm:cxn modelId="{F0DEDC60-9ACA-4090-B33C-C7AF27ACCAA9}" type="presParOf" srcId="{29D5C017-E8F7-4212-9145-8014706B0AD0}" destId="{C91144E7-77F5-400F-9AE6-35EB747740E3}" srcOrd="8" destOrd="0" presId="urn:microsoft.com/office/officeart/2008/layout/LinedList"/>
    <dgm:cxn modelId="{F307B658-0AEC-4DC9-BCA2-F4E4DCB8D9F3}" type="presParOf" srcId="{29D5C017-E8F7-4212-9145-8014706B0AD0}" destId="{804FFB80-FB34-4D8B-AB92-FF1A6DEAB4B2}" srcOrd="9" destOrd="0" presId="urn:microsoft.com/office/officeart/2008/layout/LinedList"/>
    <dgm:cxn modelId="{3A874374-A26C-43E9-9D5F-F411F1FBBF57}" type="presParOf" srcId="{AFD94F06-FAF5-4467-BC83-712945F6D132}" destId="{5F9C3D14-03C9-4A98-B95A-E8B9AD6570A5}" srcOrd="2" destOrd="0" presId="urn:microsoft.com/office/officeart/2008/layout/LinedList"/>
    <dgm:cxn modelId="{EF332A16-A3EF-4B24-A1F6-C6CB34ACF275}" type="presParOf" srcId="{AFD94F06-FAF5-4467-BC83-712945F6D132}" destId="{7333EE36-3596-4C36-B2A7-A40D1DF19372}" srcOrd="3" destOrd="0" presId="urn:microsoft.com/office/officeart/2008/layout/LinedList"/>
    <dgm:cxn modelId="{4BC4E466-F3F3-441D-B145-4C0AC7B15976}" type="presParOf" srcId="{7333EE36-3596-4C36-B2A7-A40D1DF19372}" destId="{AC5FC072-44B8-43B9-A1A1-0AF8C4BA26EE}" srcOrd="0" destOrd="0" presId="urn:microsoft.com/office/officeart/2008/layout/LinedList"/>
    <dgm:cxn modelId="{793A6EEF-D795-443D-8C34-139B14950D6D}" type="presParOf" srcId="{7333EE36-3596-4C36-B2A7-A40D1DF19372}" destId="{7097C1DB-AB78-41D2-A648-8E77D4EB8AF3}" srcOrd="1" destOrd="0" presId="urn:microsoft.com/office/officeart/2008/layout/LinedList"/>
    <dgm:cxn modelId="{AA70D04E-9D6C-4209-BB96-4F7275CF5C03}" type="presParOf" srcId="{7097C1DB-AB78-41D2-A648-8E77D4EB8AF3}" destId="{385951E8-049D-4DC8-8DC7-0BD2DE2AD98D}" srcOrd="0" destOrd="0" presId="urn:microsoft.com/office/officeart/2008/layout/LinedList"/>
    <dgm:cxn modelId="{34104E4E-D1C6-464B-8740-C01E17F04CA1}" type="presParOf" srcId="{7097C1DB-AB78-41D2-A648-8E77D4EB8AF3}" destId="{AA9C2994-4CCC-4164-AA0D-47A40BAAB240}" srcOrd="1" destOrd="0" presId="urn:microsoft.com/office/officeart/2008/layout/LinedList"/>
    <dgm:cxn modelId="{1BE78950-6281-4284-8A64-3D79A45EC0DA}" type="presParOf" srcId="{AA9C2994-4CCC-4164-AA0D-47A40BAAB240}" destId="{D6922572-532C-4393-B18B-4132893EAF3F}" srcOrd="0" destOrd="0" presId="urn:microsoft.com/office/officeart/2008/layout/LinedList"/>
    <dgm:cxn modelId="{F7832E23-78E2-4F32-8FFF-7A444A36DF95}" type="presParOf" srcId="{AA9C2994-4CCC-4164-AA0D-47A40BAAB240}" destId="{2F98DC35-E056-40A2-8FCB-E1558B9268E1}" srcOrd="1" destOrd="0" presId="urn:microsoft.com/office/officeart/2008/layout/LinedList"/>
    <dgm:cxn modelId="{8C7B15FE-56E2-4072-BF65-CE790CCD047C}" type="presParOf" srcId="{AA9C2994-4CCC-4164-AA0D-47A40BAAB240}" destId="{58029052-E8EE-453B-9D4C-9E726962E918}" srcOrd="2" destOrd="0" presId="urn:microsoft.com/office/officeart/2008/layout/LinedList"/>
    <dgm:cxn modelId="{3231DC89-A840-487E-A868-123CA07EEF6D}" type="presParOf" srcId="{7097C1DB-AB78-41D2-A648-8E77D4EB8AF3}" destId="{61665DED-C6A0-43C6-A9CC-2180C093BAB4}" srcOrd="2" destOrd="0" presId="urn:microsoft.com/office/officeart/2008/layout/LinedList"/>
    <dgm:cxn modelId="{3FBCC25E-F3E9-42AC-A337-396E1C338E15}" type="presParOf" srcId="{7097C1DB-AB78-41D2-A648-8E77D4EB8AF3}" destId="{C4841472-140F-4751-AE29-D98E054C409E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50010E-0E61-4FD0-8F52-5E15081E9B87}" type="doc">
      <dgm:prSet loTypeId="urn:microsoft.com/office/officeart/2008/layout/LinedList" loCatId="list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pl-PL"/>
        </a:p>
      </dgm:t>
    </dgm:pt>
    <dgm:pt modelId="{F50C33F2-E1F4-4F0A-AE17-06F704849578}">
      <dgm:prSet phldrT="[Tekst]"/>
      <dgm:spPr/>
      <dgm:t>
        <a:bodyPr/>
        <a:lstStyle/>
        <a:p>
          <a:r>
            <a:rPr lang="pl-PL">
              <a:solidFill>
                <a:schemeClr val="tx1"/>
              </a:solidFill>
            </a:rPr>
            <a:t>Etap 5</a:t>
          </a:r>
          <a:endParaRPr lang="pl-PL" dirty="0">
            <a:solidFill>
              <a:schemeClr val="tx1"/>
            </a:solidFill>
          </a:endParaRPr>
        </a:p>
      </dgm:t>
    </dgm:pt>
    <dgm:pt modelId="{5A277ACE-B3C0-4B9D-86A0-BBE30FC444C9}" type="parTrans" cxnId="{F7B432E9-CED4-4F18-A0F1-CC0433B6DA0E}">
      <dgm:prSet/>
      <dgm:spPr/>
      <dgm:t>
        <a:bodyPr/>
        <a:lstStyle/>
        <a:p>
          <a:endParaRPr lang="pl-PL" sz="1600">
            <a:solidFill>
              <a:schemeClr val="tx1"/>
            </a:solidFill>
          </a:endParaRPr>
        </a:p>
      </dgm:t>
    </dgm:pt>
    <dgm:pt modelId="{8EB30DB8-3966-4553-B900-25457D61099C}" type="sibTrans" cxnId="{F7B432E9-CED4-4F18-A0F1-CC0433B6DA0E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51EF104F-453A-40C9-A69A-78FA98D33CAE}">
      <dgm:prSet phldrT="[Tekst]" custT="1"/>
      <dgm:spPr/>
      <dgm:t>
        <a:bodyPr/>
        <a:lstStyle/>
        <a:p>
          <a:r>
            <a:rPr lang="pl-PL" sz="2000" dirty="0">
              <a:solidFill>
                <a:schemeClr val="tx1"/>
              </a:solidFill>
            </a:rPr>
            <a:t>Ocena uczniów na podstawie ich zaangażowania</a:t>
          </a:r>
        </a:p>
      </dgm:t>
    </dgm:pt>
    <dgm:pt modelId="{561B81AB-4189-4809-BDA9-481E95F17B85}" type="parTrans" cxnId="{0FB9C8D2-ECD2-4A84-B3E7-4C8F120DA549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EB09515A-8774-4823-8285-8B1595B316FE}" type="sibTrans" cxnId="{0FB9C8D2-ECD2-4A84-B3E7-4C8F120DA549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9A51957E-4088-4E75-BA4C-1F335BE687A6}">
      <dgm:prSet phldrT="[Tekst]" custT="1"/>
      <dgm:spPr/>
      <dgm:t>
        <a:bodyPr/>
        <a:lstStyle/>
        <a:p>
          <a:r>
            <a:rPr lang="pl-PL" sz="2000" dirty="0">
              <a:solidFill>
                <a:schemeClr val="tx1"/>
              </a:solidFill>
            </a:rPr>
            <a:t>Omówienie wniosków i korzyści z realizacji WQ. </a:t>
          </a:r>
        </a:p>
      </dgm:t>
    </dgm:pt>
    <dgm:pt modelId="{1556A43A-97FC-4121-B1AA-02E6B1F1AC52}" type="parTrans" cxnId="{7DBD37F3-5DBE-41CA-AAAA-0E983B1B145F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344D0234-15A9-4A84-97C9-B361C642C564}" type="sibTrans" cxnId="{7DBD37F3-5DBE-41CA-AAAA-0E983B1B145F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B171EAF8-C71D-47D5-BF91-BA8CA2826C0D}">
      <dgm:prSet phldrT="[Tekst]" custT="1"/>
      <dgm:spPr/>
      <dgm:t>
        <a:bodyPr/>
        <a:lstStyle/>
        <a:p>
          <a:r>
            <a:rPr lang="pl-PL" sz="2000" dirty="0">
              <a:solidFill>
                <a:schemeClr val="tx1"/>
              </a:solidFill>
            </a:rPr>
            <a:t>Wspólne systematyzowanie  wiedzy na temat </a:t>
          </a:r>
          <a:r>
            <a:rPr lang="pl-PL" sz="2000" dirty="0" err="1" smtClean="0">
              <a:solidFill>
                <a:schemeClr val="tx1"/>
              </a:solidFill>
            </a:rPr>
            <a:t>róznic</a:t>
          </a:r>
          <a:r>
            <a:rPr lang="pl-PL" sz="2000" dirty="0" smtClean="0">
              <a:solidFill>
                <a:schemeClr val="tx1"/>
              </a:solidFill>
            </a:rPr>
            <a:t> pomiędzy wyposażeniem </a:t>
          </a:r>
          <a:r>
            <a:rPr lang="pl-PL" sz="2000" dirty="0" err="1" smtClean="0">
              <a:solidFill>
                <a:schemeClr val="tx1"/>
              </a:solidFill>
            </a:rPr>
            <a:t>pokoii</a:t>
          </a:r>
          <a:r>
            <a:rPr lang="pl-PL" sz="2000" dirty="0" smtClean="0">
              <a:solidFill>
                <a:schemeClr val="tx1"/>
              </a:solidFill>
            </a:rPr>
            <a:t> różnych kategorii</a:t>
          </a:r>
          <a:r>
            <a:rPr lang="pl-PL" sz="3200" dirty="0" smtClean="0">
              <a:solidFill>
                <a:schemeClr val="tx1"/>
              </a:solidFill>
            </a:rPr>
            <a:t>.</a:t>
          </a:r>
          <a:endParaRPr lang="pl-PL" sz="3200" dirty="0">
            <a:solidFill>
              <a:schemeClr val="tx1"/>
            </a:solidFill>
          </a:endParaRPr>
        </a:p>
      </dgm:t>
    </dgm:pt>
    <dgm:pt modelId="{FE752780-3EB1-46E1-A2BF-4B1B4F0C3AEF}" type="parTrans" cxnId="{63ECF443-52E3-4019-8BCA-3D97B8C183C9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1F9D09BB-BE65-4E69-BFE2-3AE2368FD0F1}" type="sibTrans" cxnId="{63ECF443-52E3-4019-8BCA-3D97B8C183C9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AFD94F06-FAF5-4467-BC83-712945F6D132}" type="pres">
      <dgm:prSet presAssocID="{3A50010E-0E61-4FD0-8F52-5E15081E9B8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575391F0-93A9-4425-AE3B-4BEA3669C710}" type="pres">
      <dgm:prSet presAssocID="{F50C33F2-E1F4-4F0A-AE17-06F704849578}" presName="thickLine" presStyleLbl="alignNode1" presStyleIdx="0" presStyleCnt="1"/>
      <dgm:spPr/>
    </dgm:pt>
    <dgm:pt modelId="{5EC8A3CC-731A-4AA2-9B18-6AC6950FFF25}" type="pres">
      <dgm:prSet presAssocID="{F50C33F2-E1F4-4F0A-AE17-06F704849578}" presName="horz1" presStyleCnt="0"/>
      <dgm:spPr/>
    </dgm:pt>
    <dgm:pt modelId="{BE69937E-4D4B-4654-ADE7-2911A4BBC699}" type="pres">
      <dgm:prSet presAssocID="{F50C33F2-E1F4-4F0A-AE17-06F704849578}" presName="tx1" presStyleLbl="revTx" presStyleIdx="0" presStyleCnt="4"/>
      <dgm:spPr/>
      <dgm:t>
        <a:bodyPr/>
        <a:lstStyle/>
        <a:p>
          <a:endParaRPr lang="pl-PL"/>
        </a:p>
      </dgm:t>
    </dgm:pt>
    <dgm:pt modelId="{29D5C017-E8F7-4212-9145-8014706B0AD0}" type="pres">
      <dgm:prSet presAssocID="{F50C33F2-E1F4-4F0A-AE17-06F704849578}" presName="vert1" presStyleCnt="0"/>
      <dgm:spPr/>
    </dgm:pt>
    <dgm:pt modelId="{024CD78D-4B6B-44C7-8D70-84C04EDC3B9D}" type="pres">
      <dgm:prSet presAssocID="{B171EAF8-C71D-47D5-BF91-BA8CA2826C0D}" presName="vertSpace2a" presStyleCnt="0"/>
      <dgm:spPr/>
    </dgm:pt>
    <dgm:pt modelId="{B92BC123-78DF-43AA-A232-FC030AF9820C}" type="pres">
      <dgm:prSet presAssocID="{B171EAF8-C71D-47D5-BF91-BA8CA2826C0D}" presName="horz2" presStyleCnt="0"/>
      <dgm:spPr/>
    </dgm:pt>
    <dgm:pt modelId="{FEDEF131-1990-4B32-B09A-4BE2FA2F999B}" type="pres">
      <dgm:prSet presAssocID="{B171EAF8-C71D-47D5-BF91-BA8CA2826C0D}" presName="horzSpace2" presStyleCnt="0"/>
      <dgm:spPr/>
    </dgm:pt>
    <dgm:pt modelId="{380F8D3E-EE0E-484A-A67B-A5CC4161161B}" type="pres">
      <dgm:prSet presAssocID="{B171EAF8-C71D-47D5-BF91-BA8CA2826C0D}" presName="tx2" presStyleLbl="revTx" presStyleIdx="1" presStyleCnt="4"/>
      <dgm:spPr/>
      <dgm:t>
        <a:bodyPr/>
        <a:lstStyle/>
        <a:p>
          <a:endParaRPr lang="pl-PL"/>
        </a:p>
      </dgm:t>
    </dgm:pt>
    <dgm:pt modelId="{EEE807C1-D652-41AD-A2E2-7728E24A286C}" type="pres">
      <dgm:prSet presAssocID="{B171EAF8-C71D-47D5-BF91-BA8CA2826C0D}" presName="vert2" presStyleCnt="0"/>
      <dgm:spPr/>
    </dgm:pt>
    <dgm:pt modelId="{E072785D-F183-4858-AAA5-FEA2BDB2D455}" type="pres">
      <dgm:prSet presAssocID="{B171EAF8-C71D-47D5-BF91-BA8CA2826C0D}" presName="thinLine2b" presStyleLbl="callout" presStyleIdx="0" presStyleCnt="3"/>
      <dgm:spPr/>
    </dgm:pt>
    <dgm:pt modelId="{46B4A77B-E0A3-4DBA-8F70-677BF3AD9325}" type="pres">
      <dgm:prSet presAssocID="{B171EAF8-C71D-47D5-BF91-BA8CA2826C0D}" presName="vertSpace2b" presStyleCnt="0"/>
      <dgm:spPr/>
    </dgm:pt>
    <dgm:pt modelId="{B9A7FB6A-0292-4242-8797-D244D35093D5}" type="pres">
      <dgm:prSet presAssocID="{51EF104F-453A-40C9-A69A-78FA98D33CAE}" presName="horz2" presStyleCnt="0"/>
      <dgm:spPr/>
    </dgm:pt>
    <dgm:pt modelId="{F3402484-02E1-4586-BCB7-52DB3AAA526B}" type="pres">
      <dgm:prSet presAssocID="{51EF104F-453A-40C9-A69A-78FA98D33CAE}" presName="horzSpace2" presStyleCnt="0"/>
      <dgm:spPr/>
    </dgm:pt>
    <dgm:pt modelId="{737C5656-76BB-402B-8342-3524BFCEFA45}" type="pres">
      <dgm:prSet presAssocID="{51EF104F-453A-40C9-A69A-78FA98D33CAE}" presName="tx2" presStyleLbl="revTx" presStyleIdx="2" presStyleCnt="4"/>
      <dgm:spPr/>
      <dgm:t>
        <a:bodyPr/>
        <a:lstStyle/>
        <a:p>
          <a:endParaRPr lang="pl-PL"/>
        </a:p>
      </dgm:t>
    </dgm:pt>
    <dgm:pt modelId="{59A9B207-B413-43F2-BE6B-A8FE7217AEDC}" type="pres">
      <dgm:prSet presAssocID="{51EF104F-453A-40C9-A69A-78FA98D33CAE}" presName="vert2" presStyleCnt="0"/>
      <dgm:spPr/>
    </dgm:pt>
    <dgm:pt modelId="{C90B56B0-8C8A-4625-9038-0EA0F7EA5539}" type="pres">
      <dgm:prSet presAssocID="{51EF104F-453A-40C9-A69A-78FA98D33CAE}" presName="thinLine2b" presStyleLbl="callout" presStyleIdx="1" presStyleCnt="3"/>
      <dgm:spPr/>
    </dgm:pt>
    <dgm:pt modelId="{D6ADCECB-153D-4186-A6EC-7E950DA25F6A}" type="pres">
      <dgm:prSet presAssocID="{51EF104F-453A-40C9-A69A-78FA98D33CAE}" presName="vertSpace2b" presStyleCnt="0"/>
      <dgm:spPr/>
    </dgm:pt>
    <dgm:pt modelId="{170B95FB-D786-464F-9B3C-C11D6F6977F8}" type="pres">
      <dgm:prSet presAssocID="{9A51957E-4088-4E75-BA4C-1F335BE687A6}" presName="horz2" presStyleCnt="0"/>
      <dgm:spPr/>
    </dgm:pt>
    <dgm:pt modelId="{67883463-3971-4CA8-848F-6C18B29847D9}" type="pres">
      <dgm:prSet presAssocID="{9A51957E-4088-4E75-BA4C-1F335BE687A6}" presName="horzSpace2" presStyleCnt="0"/>
      <dgm:spPr/>
    </dgm:pt>
    <dgm:pt modelId="{4050FA74-8C6D-4098-B6F6-56CC70BD4C92}" type="pres">
      <dgm:prSet presAssocID="{9A51957E-4088-4E75-BA4C-1F335BE687A6}" presName="tx2" presStyleLbl="revTx" presStyleIdx="3" presStyleCnt="4"/>
      <dgm:spPr/>
      <dgm:t>
        <a:bodyPr/>
        <a:lstStyle/>
        <a:p>
          <a:endParaRPr lang="pl-PL"/>
        </a:p>
      </dgm:t>
    </dgm:pt>
    <dgm:pt modelId="{901B24E5-AB2E-4ABE-B444-ACFEDF1B09CD}" type="pres">
      <dgm:prSet presAssocID="{9A51957E-4088-4E75-BA4C-1F335BE687A6}" presName="vert2" presStyleCnt="0"/>
      <dgm:spPr/>
    </dgm:pt>
    <dgm:pt modelId="{766516C4-31A1-41D6-B22C-A06381BCA044}" type="pres">
      <dgm:prSet presAssocID="{9A51957E-4088-4E75-BA4C-1F335BE687A6}" presName="thinLine2b" presStyleLbl="callout" presStyleIdx="2" presStyleCnt="3"/>
      <dgm:spPr/>
    </dgm:pt>
    <dgm:pt modelId="{F2EC0BA3-5F77-4B02-AB09-C19627F21CD8}" type="pres">
      <dgm:prSet presAssocID="{9A51957E-4088-4E75-BA4C-1F335BE687A6}" presName="vertSpace2b" presStyleCnt="0"/>
      <dgm:spPr/>
    </dgm:pt>
  </dgm:ptLst>
  <dgm:cxnLst>
    <dgm:cxn modelId="{60BEE589-1B81-4CCF-8834-181507EC017F}" type="presOf" srcId="{51EF104F-453A-40C9-A69A-78FA98D33CAE}" destId="{737C5656-76BB-402B-8342-3524BFCEFA45}" srcOrd="0" destOrd="0" presId="urn:microsoft.com/office/officeart/2008/layout/LinedList"/>
    <dgm:cxn modelId="{7DBD37F3-5DBE-41CA-AAAA-0E983B1B145F}" srcId="{F50C33F2-E1F4-4F0A-AE17-06F704849578}" destId="{9A51957E-4088-4E75-BA4C-1F335BE687A6}" srcOrd="2" destOrd="0" parTransId="{1556A43A-97FC-4121-B1AA-02E6B1F1AC52}" sibTransId="{344D0234-15A9-4A84-97C9-B361C642C564}"/>
    <dgm:cxn modelId="{675ED2BB-26C9-4B7B-A4B6-62531E7B2F60}" type="presOf" srcId="{F50C33F2-E1F4-4F0A-AE17-06F704849578}" destId="{BE69937E-4D4B-4654-ADE7-2911A4BBC699}" srcOrd="0" destOrd="0" presId="urn:microsoft.com/office/officeart/2008/layout/LinedList"/>
    <dgm:cxn modelId="{F7B432E9-CED4-4F18-A0F1-CC0433B6DA0E}" srcId="{3A50010E-0E61-4FD0-8F52-5E15081E9B87}" destId="{F50C33F2-E1F4-4F0A-AE17-06F704849578}" srcOrd="0" destOrd="0" parTransId="{5A277ACE-B3C0-4B9D-86A0-BBE30FC444C9}" sibTransId="{8EB30DB8-3966-4553-B900-25457D61099C}"/>
    <dgm:cxn modelId="{63ECF443-52E3-4019-8BCA-3D97B8C183C9}" srcId="{F50C33F2-E1F4-4F0A-AE17-06F704849578}" destId="{B171EAF8-C71D-47D5-BF91-BA8CA2826C0D}" srcOrd="0" destOrd="0" parTransId="{FE752780-3EB1-46E1-A2BF-4B1B4F0C3AEF}" sibTransId="{1F9D09BB-BE65-4E69-BFE2-3AE2368FD0F1}"/>
    <dgm:cxn modelId="{BB4D8818-85E5-474A-BE73-001E7D508145}" type="presOf" srcId="{B171EAF8-C71D-47D5-BF91-BA8CA2826C0D}" destId="{380F8D3E-EE0E-484A-A67B-A5CC4161161B}" srcOrd="0" destOrd="0" presId="urn:microsoft.com/office/officeart/2008/layout/LinedList"/>
    <dgm:cxn modelId="{3E0FB5A4-D8CC-4717-845F-2E30CA5CA206}" type="presOf" srcId="{3A50010E-0E61-4FD0-8F52-5E15081E9B87}" destId="{AFD94F06-FAF5-4467-BC83-712945F6D132}" srcOrd="0" destOrd="0" presId="urn:microsoft.com/office/officeart/2008/layout/LinedList"/>
    <dgm:cxn modelId="{0FB9C8D2-ECD2-4A84-B3E7-4C8F120DA549}" srcId="{F50C33F2-E1F4-4F0A-AE17-06F704849578}" destId="{51EF104F-453A-40C9-A69A-78FA98D33CAE}" srcOrd="1" destOrd="0" parTransId="{561B81AB-4189-4809-BDA9-481E95F17B85}" sibTransId="{EB09515A-8774-4823-8285-8B1595B316FE}"/>
    <dgm:cxn modelId="{A023F778-562A-46E4-A8E4-8D2BA3CE17A1}" type="presOf" srcId="{9A51957E-4088-4E75-BA4C-1F335BE687A6}" destId="{4050FA74-8C6D-4098-B6F6-56CC70BD4C92}" srcOrd="0" destOrd="0" presId="urn:microsoft.com/office/officeart/2008/layout/LinedList"/>
    <dgm:cxn modelId="{16298936-2590-4188-95C5-5C9EC61CE260}" type="presParOf" srcId="{AFD94F06-FAF5-4467-BC83-712945F6D132}" destId="{575391F0-93A9-4425-AE3B-4BEA3669C710}" srcOrd="0" destOrd="0" presId="urn:microsoft.com/office/officeart/2008/layout/LinedList"/>
    <dgm:cxn modelId="{7ABCBF7E-131B-459E-9705-5D9CB78BEE02}" type="presParOf" srcId="{AFD94F06-FAF5-4467-BC83-712945F6D132}" destId="{5EC8A3CC-731A-4AA2-9B18-6AC6950FFF25}" srcOrd="1" destOrd="0" presId="urn:microsoft.com/office/officeart/2008/layout/LinedList"/>
    <dgm:cxn modelId="{AD2451D6-7C05-461B-8CCB-2DEA336D7154}" type="presParOf" srcId="{5EC8A3CC-731A-4AA2-9B18-6AC6950FFF25}" destId="{BE69937E-4D4B-4654-ADE7-2911A4BBC699}" srcOrd="0" destOrd="0" presId="urn:microsoft.com/office/officeart/2008/layout/LinedList"/>
    <dgm:cxn modelId="{54EC54CC-DC81-4F16-9BEC-DE1CD325467C}" type="presParOf" srcId="{5EC8A3CC-731A-4AA2-9B18-6AC6950FFF25}" destId="{29D5C017-E8F7-4212-9145-8014706B0AD0}" srcOrd="1" destOrd="0" presId="urn:microsoft.com/office/officeart/2008/layout/LinedList"/>
    <dgm:cxn modelId="{354D63F2-8FBC-4B6E-957D-A8DBC048BE7B}" type="presParOf" srcId="{29D5C017-E8F7-4212-9145-8014706B0AD0}" destId="{024CD78D-4B6B-44C7-8D70-84C04EDC3B9D}" srcOrd="0" destOrd="0" presId="urn:microsoft.com/office/officeart/2008/layout/LinedList"/>
    <dgm:cxn modelId="{9BBEEE07-30DB-489B-B98A-96364DB97369}" type="presParOf" srcId="{29D5C017-E8F7-4212-9145-8014706B0AD0}" destId="{B92BC123-78DF-43AA-A232-FC030AF9820C}" srcOrd="1" destOrd="0" presId="urn:microsoft.com/office/officeart/2008/layout/LinedList"/>
    <dgm:cxn modelId="{20DDA76A-C453-4486-B8A5-923BD15BFEE9}" type="presParOf" srcId="{B92BC123-78DF-43AA-A232-FC030AF9820C}" destId="{FEDEF131-1990-4B32-B09A-4BE2FA2F999B}" srcOrd="0" destOrd="0" presId="urn:microsoft.com/office/officeart/2008/layout/LinedList"/>
    <dgm:cxn modelId="{6DC2A17F-6D8A-4702-8A13-5F66DDD2B98A}" type="presParOf" srcId="{B92BC123-78DF-43AA-A232-FC030AF9820C}" destId="{380F8D3E-EE0E-484A-A67B-A5CC4161161B}" srcOrd="1" destOrd="0" presId="urn:microsoft.com/office/officeart/2008/layout/LinedList"/>
    <dgm:cxn modelId="{42C25E40-10E0-4487-8E7A-0B7580393413}" type="presParOf" srcId="{B92BC123-78DF-43AA-A232-FC030AF9820C}" destId="{EEE807C1-D652-41AD-A2E2-7728E24A286C}" srcOrd="2" destOrd="0" presId="urn:microsoft.com/office/officeart/2008/layout/LinedList"/>
    <dgm:cxn modelId="{C1E5BE4E-3E28-4178-B965-47C24B344E87}" type="presParOf" srcId="{29D5C017-E8F7-4212-9145-8014706B0AD0}" destId="{E072785D-F183-4858-AAA5-FEA2BDB2D455}" srcOrd="2" destOrd="0" presId="urn:microsoft.com/office/officeart/2008/layout/LinedList"/>
    <dgm:cxn modelId="{0C23DDAA-4D1C-4A9E-B2DE-59B072755BCE}" type="presParOf" srcId="{29D5C017-E8F7-4212-9145-8014706B0AD0}" destId="{46B4A77B-E0A3-4DBA-8F70-677BF3AD9325}" srcOrd="3" destOrd="0" presId="urn:microsoft.com/office/officeart/2008/layout/LinedList"/>
    <dgm:cxn modelId="{341BF2C3-67A1-4D49-BB25-B6D10E9DCBFD}" type="presParOf" srcId="{29D5C017-E8F7-4212-9145-8014706B0AD0}" destId="{B9A7FB6A-0292-4242-8797-D244D35093D5}" srcOrd="4" destOrd="0" presId="urn:microsoft.com/office/officeart/2008/layout/LinedList"/>
    <dgm:cxn modelId="{F6C86232-30D5-44BF-8B31-88DC98793617}" type="presParOf" srcId="{B9A7FB6A-0292-4242-8797-D244D35093D5}" destId="{F3402484-02E1-4586-BCB7-52DB3AAA526B}" srcOrd="0" destOrd="0" presId="urn:microsoft.com/office/officeart/2008/layout/LinedList"/>
    <dgm:cxn modelId="{F0A939E5-7CC0-4335-A923-F479677B29B2}" type="presParOf" srcId="{B9A7FB6A-0292-4242-8797-D244D35093D5}" destId="{737C5656-76BB-402B-8342-3524BFCEFA45}" srcOrd="1" destOrd="0" presId="urn:microsoft.com/office/officeart/2008/layout/LinedList"/>
    <dgm:cxn modelId="{6314BC0E-22A9-49AF-B190-35D185760EFD}" type="presParOf" srcId="{B9A7FB6A-0292-4242-8797-D244D35093D5}" destId="{59A9B207-B413-43F2-BE6B-A8FE7217AEDC}" srcOrd="2" destOrd="0" presId="urn:microsoft.com/office/officeart/2008/layout/LinedList"/>
    <dgm:cxn modelId="{00CD5D06-4824-4AB4-A47F-69482D58B283}" type="presParOf" srcId="{29D5C017-E8F7-4212-9145-8014706B0AD0}" destId="{C90B56B0-8C8A-4625-9038-0EA0F7EA5539}" srcOrd="5" destOrd="0" presId="urn:microsoft.com/office/officeart/2008/layout/LinedList"/>
    <dgm:cxn modelId="{4FF7880B-FBC6-447F-8AA7-8D8937EF0DEA}" type="presParOf" srcId="{29D5C017-E8F7-4212-9145-8014706B0AD0}" destId="{D6ADCECB-153D-4186-A6EC-7E950DA25F6A}" srcOrd="6" destOrd="0" presId="urn:microsoft.com/office/officeart/2008/layout/LinedList"/>
    <dgm:cxn modelId="{D0530290-F0B5-4275-B027-CF545F32ACFD}" type="presParOf" srcId="{29D5C017-E8F7-4212-9145-8014706B0AD0}" destId="{170B95FB-D786-464F-9B3C-C11D6F6977F8}" srcOrd="7" destOrd="0" presId="urn:microsoft.com/office/officeart/2008/layout/LinedList"/>
    <dgm:cxn modelId="{3311B93B-1367-4411-B7A2-2F91F81F46C7}" type="presParOf" srcId="{170B95FB-D786-464F-9B3C-C11D6F6977F8}" destId="{67883463-3971-4CA8-848F-6C18B29847D9}" srcOrd="0" destOrd="0" presId="urn:microsoft.com/office/officeart/2008/layout/LinedList"/>
    <dgm:cxn modelId="{6DA3A64B-36ED-4B1C-8C8C-6459F39D0B6C}" type="presParOf" srcId="{170B95FB-D786-464F-9B3C-C11D6F6977F8}" destId="{4050FA74-8C6D-4098-B6F6-56CC70BD4C92}" srcOrd="1" destOrd="0" presId="urn:microsoft.com/office/officeart/2008/layout/LinedList"/>
    <dgm:cxn modelId="{65B78F0C-BD20-4323-A35B-84D4713F82F2}" type="presParOf" srcId="{170B95FB-D786-464F-9B3C-C11D6F6977F8}" destId="{901B24E5-AB2E-4ABE-B444-ACFEDF1B09CD}" srcOrd="2" destOrd="0" presId="urn:microsoft.com/office/officeart/2008/layout/LinedList"/>
    <dgm:cxn modelId="{21B9FCB2-879E-40EF-A62C-237DAAB7B1F6}" type="presParOf" srcId="{29D5C017-E8F7-4212-9145-8014706B0AD0}" destId="{766516C4-31A1-41D6-B22C-A06381BCA044}" srcOrd="8" destOrd="0" presId="urn:microsoft.com/office/officeart/2008/layout/LinedList"/>
    <dgm:cxn modelId="{74F27914-FE98-4CB0-893F-176359B829C6}" type="presParOf" srcId="{29D5C017-E8F7-4212-9145-8014706B0AD0}" destId="{F2EC0BA3-5F77-4B02-AB09-C19627F21CD8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2FD1537-C9D0-4B2B-A0FE-A6DC928FE6E9}" type="doc">
      <dgm:prSet loTypeId="urn:microsoft.com/office/officeart/2005/8/layout/process4" loCatId="process" qsTypeId="urn:microsoft.com/office/officeart/2005/8/quickstyle/simple2" qsCatId="simple" csTypeId="urn:microsoft.com/office/officeart/2005/8/colors/accent4_1" csCatId="accent4" phldr="1"/>
      <dgm:spPr/>
    </dgm:pt>
    <dgm:pt modelId="{6A660416-E7A6-4E2C-A8EF-1A3AC5A0B514}">
      <dgm:prSet phldrT="[Tekst]"/>
      <dgm:spPr/>
      <dgm:t>
        <a:bodyPr/>
        <a:lstStyle/>
        <a:p>
          <a:r>
            <a:rPr lang="pl-PL" dirty="0"/>
            <a:t>Etap 1 </a:t>
          </a:r>
          <a:br>
            <a:rPr lang="pl-PL" dirty="0"/>
          </a:br>
          <a:r>
            <a:rPr lang="pl-PL" dirty="0"/>
            <a:t>1h</a:t>
          </a:r>
        </a:p>
      </dgm:t>
    </dgm:pt>
    <dgm:pt modelId="{7473B371-74B3-4D68-8E7B-E56FC9250A80}" type="parTrans" cxnId="{1C518211-F93E-48B1-8690-D1BDA69021AB}">
      <dgm:prSet/>
      <dgm:spPr/>
      <dgm:t>
        <a:bodyPr/>
        <a:lstStyle/>
        <a:p>
          <a:endParaRPr lang="pl-PL"/>
        </a:p>
      </dgm:t>
    </dgm:pt>
    <dgm:pt modelId="{9BCCA12B-87DD-47EC-92C4-89F278508A96}" type="sibTrans" cxnId="{1C518211-F93E-48B1-8690-D1BDA69021AB}">
      <dgm:prSet/>
      <dgm:spPr/>
      <dgm:t>
        <a:bodyPr/>
        <a:lstStyle/>
        <a:p>
          <a:endParaRPr lang="pl-PL"/>
        </a:p>
      </dgm:t>
    </dgm:pt>
    <dgm:pt modelId="{EC5EAEC4-2982-492F-964C-40DAAE2478F6}">
      <dgm:prSet phldrT="[Tekst]"/>
      <dgm:spPr/>
      <dgm:t>
        <a:bodyPr/>
        <a:lstStyle/>
        <a:p>
          <a:r>
            <a:rPr lang="pl-PL" dirty="0"/>
            <a:t>Etap 2</a:t>
          </a:r>
          <a:br>
            <a:rPr lang="pl-PL" dirty="0"/>
          </a:br>
          <a:r>
            <a:rPr lang="pl-PL" dirty="0"/>
            <a:t>1h</a:t>
          </a:r>
        </a:p>
      </dgm:t>
    </dgm:pt>
    <dgm:pt modelId="{74C5135A-7763-4961-A52B-1BEC98B74DE3}" type="parTrans" cxnId="{EFE140FC-D9B5-4EC2-9F2B-5E3F6346766D}">
      <dgm:prSet/>
      <dgm:spPr/>
      <dgm:t>
        <a:bodyPr/>
        <a:lstStyle/>
        <a:p>
          <a:endParaRPr lang="pl-PL"/>
        </a:p>
      </dgm:t>
    </dgm:pt>
    <dgm:pt modelId="{AB7F6ABF-474D-4EFF-AA1F-7B5D54E14302}" type="sibTrans" cxnId="{EFE140FC-D9B5-4EC2-9F2B-5E3F6346766D}">
      <dgm:prSet/>
      <dgm:spPr/>
      <dgm:t>
        <a:bodyPr/>
        <a:lstStyle/>
        <a:p>
          <a:endParaRPr lang="pl-PL"/>
        </a:p>
      </dgm:t>
    </dgm:pt>
    <dgm:pt modelId="{D8B0BE8A-4AFA-4212-AEB7-5C379C4601E5}">
      <dgm:prSet phldrT="[Tekst]"/>
      <dgm:spPr/>
      <dgm:t>
        <a:bodyPr/>
        <a:lstStyle/>
        <a:p>
          <a:r>
            <a:rPr lang="pl-PL" dirty="0"/>
            <a:t>Etap 3</a:t>
          </a:r>
          <a:br>
            <a:rPr lang="pl-PL" dirty="0"/>
          </a:br>
          <a:r>
            <a:rPr lang="pl-PL" dirty="0"/>
            <a:t>3h</a:t>
          </a:r>
        </a:p>
      </dgm:t>
    </dgm:pt>
    <dgm:pt modelId="{66FE8662-4586-4EE3-AD84-27C55398499B}" type="parTrans" cxnId="{7EDD9823-40E9-4BF0-83AD-9E7D22883C66}">
      <dgm:prSet/>
      <dgm:spPr/>
      <dgm:t>
        <a:bodyPr/>
        <a:lstStyle/>
        <a:p>
          <a:endParaRPr lang="pl-PL"/>
        </a:p>
      </dgm:t>
    </dgm:pt>
    <dgm:pt modelId="{90927606-538D-42DE-9B58-292DAC4A770F}" type="sibTrans" cxnId="{7EDD9823-40E9-4BF0-83AD-9E7D22883C66}">
      <dgm:prSet/>
      <dgm:spPr/>
      <dgm:t>
        <a:bodyPr/>
        <a:lstStyle/>
        <a:p>
          <a:endParaRPr lang="pl-PL"/>
        </a:p>
      </dgm:t>
    </dgm:pt>
    <dgm:pt modelId="{EE149F14-0A53-493A-9D4B-91D1F2B7C86D}">
      <dgm:prSet phldrT="[Tekst]"/>
      <dgm:spPr/>
      <dgm:t>
        <a:bodyPr/>
        <a:lstStyle/>
        <a:p>
          <a:r>
            <a:rPr lang="pl-PL" dirty="0"/>
            <a:t>Etap 4</a:t>
          </a:r>
          <a:br>
            <a:rPr lang="pl-PL" dirty="0"/>
          </a:br>
          <a:r>
            <a:rPr lang="pl-PL" dirty="0" smtClean="0"/>
            <a:t>5h</a:t>
          </a:r>
          <a:endParaRPr lang="pl-PL" dirty="0"/>
        </a:p>
      </dgm:t>
    </dgm:pt>
    <dgm:pt modelId="{C196786B-A176-4731-8020-81190F553DCF}" type="parTrans" cxnId="{BD1DE0A5-C857-45C6-9EF4-7BA4F88BC5EE}">
      <dgm:prSet/>
      <dgm:spPr/>
      <dgm:t>
        <a:bodyPr/>
        <a:lstStyle/>
        <a:p>
          <a:endParaRPr lang="pl-PL"/>
        </a:p>
      </dgm:t>
    </dgm:pt>
    <dgm:pt modelId="{D857D37A-D1FA-46CC-B138-65AA12169BB9}" type="sibTrans" cxnId="{BD1DE0A5-C857-45C6-9EF4-7BA4F88BC5EE}">
      <dgm:prSet/>
      <dgm:spPr/>
      <dgm:t>
        <a:bodyPr/>
        <a:lstStyle/>
        <a:p>
          <a:endParaRPr lang="pl-PL"/>
        </a:p>
      </dgm:t>
    </dgm:pt>
    <dgm:pt modelId="{4B07E24F-07D4-4572-A167-679B26F308CF}">
      <dgm:prSet phldrT="[Tekst]"/>
      <dgm:spPr/>
      <dgm:t>
        <a:bodyPr/>
        <a:lstStyle/>
        <a:p>
          <a:r>
            <a:rPr lang="pl-PL" dirty="0"/>
            <a:t>Etap 5</a:t>
          </a:r>
          <a:br>
            <a:rPr lang="pl-PL" dirty="0"/>
          </a:br>
          <a:r>
            <a:rPr lang="pl-PL" dirty="0"/>
            <a:t>2h</a:t>
          </a:r>
        </a:p>
      </dgm:t>
    </dgm:pt>
    <dgm:pt modelId="{40CD9C9A-C64E-4143-AB19-08877EB52CA1}" type="parTrans" cxnId="{67831845-12D6-4FED-A57E-095B1549D213}">
      <dgm:prSet/>
      <dgm:spPr/>
      <dgm:t>
        <a:bodyPr/>
        <a:lstStyle/>
        <a:p>
          <a:endParaRPr lang="pl-PL"/>
        </a:p>
      </dgm:t>
    </dgm:pt>
    <dgm:pt modelId="{7ED5F0E8-791D-4A55-84FB-A2146E322576}" type="sibTrans" cxnId="{67831845-12D6-4FED-A57E-095B1549D213}">
      <dgm:prSet/>
      <dgm:spPr/>
      <dgm:t>
        <a:bodyPr/>
        <a:lstStyle/>
        <a:p>
          <a:endParaRPr lang="pl-PL"/>
        </a:p>
      </dgm:t>
    </dgm:pt>
    <dgm:pt modelId="{9C6B6CE1-7C49-4BDC-9FD8-0B85A4B1F8FA}" type="pres">
      <dgm:prSet presAssocID="{12FD1537-C9D0-4B2B-A0FE-A6DC928FE6E9}" presName="Name0" presStyleCnt="0">
        <dgm:presLayoutVars>
          <dgm:dir/>
          <dgm:animLvl val="lvl"/>
          <dgm:resizeHandles val="exact"/>
        </dgm:presLayoutVars>
      </dgm:prSet>
      <dgm:spPr/>
    </dgm:pt>
    <dgm:pt modelId="{7F8D4960-C1B4-4013-8242-F6B54FF273BA}" type="pres">
      <dgm:prSet presAssocID="{4B07E24F-07D4-4572-A167-679B26F308CF}" presName="boxAndChildren" presStyleCnt="0"/>
      <dgm:spPr/>
    </dgm:pt>
    <dgm:pt modelId="{3595C325-03B7-46AF-9550-EF4E114CC358}" type="pres">
      <dgm:prSet presAssocID="{4B07E24F-07D4-4572-A167-679B26F308CF}" presName="parentTextBox" presStyleLbl="node1" presStyleIdx="0" presStyleCnt="5"/>
      <dgm:spPr/>
      <dgm:t>
        <a:bodyPr/>
        <a:lstStyle/>
        <a:p>
          <a:endParaRPr lang="pl-PL"/>
        </a:p>
      </dgm:t>
    </dgm:pt>
    <dgm:pt modelId="{B0AD0CEE-8F4A-4758-B603-6152C688A338}" type="pres">
      <dgm:prSet presAssocID="{D857D37A-D1FA-46CC-B138-65AA12169BB9}" presName="sp" presStyleCnt="0"/>
      <dgm:spPr/>
    </dgm:pt>
    <dgm:pt modelId="{25E23DD3-B12F-428B-9382-A3C01F1D413A}" type="pres">
      <dgm:prSet presAssocID="{EE149F14-0A53-493A-9D4B-91D1F2B7C86D}" presName="arrowAndChildren" presStyleCnt="0"/>
      <dgm:spPr/>
    </dgm:pt>
    <dgm:pt modelId="{24D522E1-3122-4547-B36A-37055567B9B6}" type="pres">
      <dgm:prSet presAssocID="{EE149F14-0A53-493A-9D4B-91D1F2B7C86D}" presName="parentTextArrow" presStyleLbl="node1" presStyleIdx="1" presStyleCnt="5"/>
      <dgm:spPr/>
      <dgm:t>
        <a:bodyPr/>
        <a:lstStyle/>
        <a:p>
          <a:endParaRPr lang="pl-PL"/>
        </a:p>
      </dgm:t>
    </dgm:pt>
    <dgm:pt modelId="{D7D73901-8D41-466F-98DB-526733E6065B}" type="pres">
      <dgm:prSet presAssocID="{90927606-538D-42DE-9B58-292DAC4A770F}" presName="sp" presStyleCnt="0"/>
      <dgm:spPr/>
    </dgm:pt>
    <dgm:pt modelId="{03A3F8EA-8634-481D-837F-931AD7883B48}" type="pres">
      <dgm:prSet presAssocID="{D8B0BE8A-4AFA-4212-AEB7-5C379C4601E5}" presName="arrowAndChildren" presStyleCnt="0"/>
      <dgm:spPr/>
    </dgm:pt>
    <dgm:pt modelId="{547F7552-F4E7-4A5C-B117-8E0A65F2B1BE}" type="pres">
      <dgm:prSet presAssocID="{D8B0BE8A-4AFA-4212-AEB7-5C379C4601E5}" presName="parentTextArrow" presStyleLbl="node1" presStyleIdx="2" presStyleCnt="5"/>
      <dgm:spPr/>
      <dgm:t>
        <a:bodyPr/>
        <a:lstStyle/>
        <a:p>
          <a:endParaRPr lang="pl-PL"/>
        </a:p>
      </dgm:t>
    </dgm:pt>
    <dgm:pt modelId="{44AB70D9-0E4C-401A-B67F-757052452088}" type="pres">
      <dgm:prSet presAssocID="{AB7F6ABF-474D-4EFF-AA1F-7B5D54E14302}" presName="sp" presStyleCnt="0"/>
      <dgm:spPr/>
    </dgm:pt>
    <dgm:pt modelId="{FF3EA061-DC1D-4E74-985A-CBC7F12C32A6}" type="pres">
      <dgm:prSet presAssocID="{EC5EAEC4-2982-492F-964C-40DAAE2478F6}" presName="arrowAndChildren" presStyleCnt="0"/>
      <dgm:spPr/>
    </dgm:pt>
    <dgm:pt modelId="{66AE857F-43D3-4A67-94D6-BE79CBDB76E6}" type="pres">
      <dgm:prSet presAssocID="{EC5EAEC4-2982-492F-964C-40DAAE2478F6}" presName="parentTextArrow" presStyleLbl="node1" presStyleIdx="3" presStyleCnt="5"/>
      <dgm:spPr/>
      <dgm:t>
        <a:bodyPr/>
        <a:lstStyle/>
        <a:p>
          <a:endParaRPr lang="pl-PL"/>
        </a:p>
      </dgm:t>
    </dgm:pt>
    <dgm:pt modelId="{0DEDCD70-A97D-40AD-BB35-C1BCFB9599F2}" type="pres">
      <dgm:prSet presAssocID="{9BCCA12B-87DD-47EC-92C4-89F278508A96}" presName="sp" presStyleCnt="0"/>
      <dgm:spPr/>
    </dgm:pt>
    <dgm:pt modelId="{218C44AD-4AD1-4171-B592-2ECBA640EA2C}" type="pres">
      <dgm:prSet presAssocID="{6A660416-E7A6-4E2C-A8EF-1A3AC5A0B514}" presName="arrowAndChildren" presStyleCnt="0"/>
      <dgm:spPr/>
    </dgm:pt>
    <dgm:pt modelId="{008725AC-39C3-40B7-B695-673914BF8091}" type="pres">
      <dgm:prSet presAssocID="{6A660416-E7A6-4E2C-A8EF-1A3AC5A0B514}" presName="parentTextArrow" presStyleLbl="node1" presStyleIdx="4" presStyleCnt="5"/>
      <dgm:spPr/>
      <dgm:t>
        <a:bodyPr/>
        <a:lstStyle/>
        <a:p>
          <a:endParaRPr lang="pl-PL"/>
        </a:p>
      </dgm:t>
    </dgm:pt>
  </dgm:ptLst>
  <dgm:cxnLst>
    <dgm:cxn modelId="{9BEB09E6-71A6-45BF-9028-F449B0875880}" type="presOf" srcId="{EE149F14-0A53-493A-9D4B-91D1F2B7C86D}" destId="{24D522E1-3122-4547-B36A-37055567B9B6}" srcOrd="0" destOrd="0" presId="urn:microsoft.com/office/officeart/2005/8/layout/process4"/>
    <dgm:cxn modelId="{1C518211-F93E-48B1-8690-D1BDA69021AB}" srcId="{12FD1537-C9D0-4B2B-A0FE-A6DC928FE6E9}" destId="{6A660416-E7A6-4E2C-A8EF-1A3AC5A0B514}" srcOrd="0" destOrd="0" parTransId="{7473B371-74B3-4D68-8E7B-E56FC9250A80}" sibTransId="{9BCCA12B-87DD-47EC-92C4-89F278508A96}"/>
    <dgm:cxn modelId="{67831845-12D6-4FED-A57E-095B1549D213}" srcId="{12FD1537-C9D0-4B2B-A0FE-A6DC928FE6E9}" destId="{4B07E24F-07D4-4572-A167-679B26F308CF}" srcOrd="4" destOrd="0" parTransId="{40CD9C9A-C64E-4143-AB19-08877EB52CA1}" sibTransId="{7ED5F0E8-791D-4A55-84FB-A2146E322576}"/>
    <dgm:cxn modelId="{ADD77850-0A6A-48F5-A1E0-464896DABA79}" type="presOf" srcId="{EC5EAEC4-2982-492F-964C-40DAAE2478F6}" destId="{66AE857F-43D3-4A67-94D6-BE79CBDB76E6}" srcOrd="0" destOrd="0" presId="urn:microsoft.com/office/officeart/2005/8/layout/process4"/>
    <dgm:cxn modelId="{EFD34FA1-3907-4C9F-92ED-357F25DC6BBE}" type="presOf" srcId="{D8B0BE8A-4AFA-4212-AEB7-5C379C4601E5}" destId="{547F7552-F4E7-4A5C-B117-8E0A65F2B1BE}" srcOrd="0" destOrd="0" presId="urn:microsoft.com/office/officeart/2005/8/layout/process4"/>
    <dgm:cxn modelId="{454F7774-E000-45F6-9E0D-5BA630AB8DC5}" type="presOf" srcId="{6A660416-E7A6-4E2C-A8EF-1A3AC5A0B514}" destId="{008725AC-39C3-40B7-B695-673914BF8091}" srcOrd="0" destOrd="0" presId="urn:microsoft.com/office/officeart/2005/8/layout/process4"/>
    <dgm:cxn modelId="{BD1DE0A5-C857-45C6-9EF4-7BA4F88BC5EE}" srcId="{12FD1537-C9D0-4B2B-A0FE-A6DC928FE6E9}" destId="{EE149F14-0A53-493A-9D4B-91D1F2B7C86D}" srcOrd="3" destOrd="0" parTransId="{C196786B-A176-4731-8020-81190F553DCF}" sibTransId="{D857D37A-D1FA-46CC-B138-65AA12169BB9}"/>
    <dgm:cxn modelId="{7EDD9823-40E9-4BF0-83AD-9E7D22883C66}" srcId="{12FD1537-C9D0-4B2B-A0FE-A6DC928FE6E9}" destId="{D8B0BE8A-4AFA-4212-AEB7-5C379C4601E5}" srcOrd="2" destOrd="0" parTransId="{66FE8662-4586-4EE3-AD84-27C55398499B}" sibTransId="{90927606-538D-42DE-9B58-292DAC4A770F}"/>
    <dgm:cxn modelId="{D5C273CA-C909-486D-8670-6FAB7BD03ECC}" type="presOf" srcId="{12FD1537-C9D0-4B2B-A0FE-A6DC928FE6E9}" destId="{9C6B6CE1-7C49-4BDC-9FD8-0B85A4B1F8FA}" srcOrd="0" destOrd="0" presId="urn:microsoft.com/office/officeart/2005/8/layout/process4"/>
    <dgm:cxn modelId="{C7C21216-2CD1-481C-8762-8E3F6B5E3EDD}" type="presOf" srcId="{4B07E24F-07D4-4572-A167-679B26F308CF}" destId="{3595C325-03B7-46AF-9550-EF4E114CC358}" srcOrd="0" destOrd="0" presId="urn:microsoft.com/office/officeart/2005/8/layout/process4"/>
    <dgm:cxn modelId="{EFE140FC-D9B5-4EC2-9F2B-5E3F6346766D}" srcId="{12FD1537-C9D0-4B2B-A0FE-A6DC928FE6E9}" destId="{EC5EAEC4-2982-492F-964C-40DAAE2478F6}" srcOrd="1" destOrd="0" parTransId="{74C5135A-7763-4961-A52B-1BEC98B74DE3}" sibTransId="{AB7F6ABF-474D-4EFF-AA1F-7B5D54E14302}"/>
    <dgm:cxn modelId="{B99F2BFC-66A9-4BCC-9CF9-74D6586D2FB0}" type="presParOf" srcId="{9C6B6CE1-7C49-4BDC-9FD8-0B85A4B1F8FA}" destId="{7F8D4960-C1B4-4013-8242-F6B54FF273BA}" srcOrd="0" destOrd="0" presId="urn:microsoft.com/office/officeart/2005/8/layout/process4"/>
    <dgm:cxn modelId="{71132B02-ACC1-4986-8917-50A1DCA0C8B3}" type="presParOf" srcId="{7F8D4960-C1B4-4013-8242-F6B54FF273BA}" destId="{3595C325-03B7-46AF-9550-EF4E114CC358}" srcOrd="0" destOrd="0" presId="urn:microsoft.com/office/officeart/2005/8/layout/process4"/>
    <dgm:cxn modelId="{7696DE36-0959-44EB-87B3-F836375A7E49}" type="presParOf" srcId="{9C6B6CE1-7C49-4BDC-9FD8-0B85A4B1F8FA}" destId="{B0AD0CEE-8F4A-4758-B603-6152C688A338}" srcOrd="1" destOrd="0" presId="urn:microsoft.com/office/officeart/2005/8/layout/process4"/>
    <dgm:cxn modelId="{CA3D0382-7E78-429C-BBF0-34FB48DF9213}" type="presParOf" srcId="{9C6B6CE1-7C49-4BDC-9FD8-0B85A4B1F8FA}" destId="{25E23DD3-B12F-428B-9382-A3C01F1D413A}" srcOrd="2" destOrd="0" presId="urn:microsoft.com/office/officeart/2005/8/layout/process4"/>
    <dgm:cxn modelId="{B9647407-F0E3-46DA-B524-05299C1A0130}" type="presParOf" srcId="{25E23DD3-B12F-428B-9382-A3C01F1D413A}" destId="{24D522E1-3122-4547-B36A-37055567B9B6}" srcOrd="0" destOrd="0" presId="urn:microsoft.com/office/officeart/2005/8/layout/process4"/>
    <dgm:cxn modelId="{1093C7D9-C050-4BA0-BFF6-9204B16BFA0D}" type="presParOf" srcId="{9C6B6CE1-7C49-4BDC-9FD8-0B85A4B1F8FA}" destId="{D7D73901-8D41-466F-98DB-526733E6065B}" srcOrd="3" destOrd="0" presId="urn:microsoft.com/office/officeart/2005/8/layout/process4"/>
    <dgm:cxn modelId="{693036E8-B7C4-4BC1-A5A8-7B93BAD093E8}" type="presParOf" srcId="{9C6B6CE1-7C49-4BDC-9FD8-0B85A4B1F8FA}" destId="{03A3F8EA-8634-481D-837F-931AD7883B48}" srcOrd="4" destOrd="0" presId="urn:microsoft.com/office/officeart/2005/8/layout/process4"/>
    <dgm:cxn modelId="{AC9E5630-5185-4649-8749-798D1C4AFEB0}" type="presParOf" srcId="{03A3F8EA-8634-481D-837F-931AD7883B48}" destId="{547F7552-F4E7-4A5C-B117-8E0A65F2B1BE}" srcOrd="0" destOrd="0" presId="urn:microsoft.com/office/officeart/2005/8/layout/process4"/>
    <dgm:cxn modelId="{C948A02C-01EC-4339-ADF8-9862B2E67F32}" type="presParOf" srcId="{9C6B6CE1-7C49-4BDC-9FD8-0B85A4B1F8FA}" destId="{44AB70D9-0E4C-401A-B67F-757052452088}" srcOrd="5" destOrd="0" presId="urn:microsoft.com/office/officeart/2005/8/layout/process4"/>
    <dgm:cxn modelId="{CC94EC17-AECC-430C-ABBC-CB4671BB6DCD}" type="presParOf" srcId="{9C6B6CE1-7C49-4BDC-9FD8-0B85A4B1F8FA}" destId="{FF3EA061-DC1D-4E74-985A-CBC7F12C32A6}" srcOrd="6" destOrd="0" presId="urn:microsoft.com/office/officeart/2005/8/layout/process4"/>
    <dgm:cxn modelId="{49A788BD-EADB-46F4-8806-B62D1224E741}" type="presParOf" srcId="{FF3EA061-DC1D-4E74-985A-CBC7F12C32A6}" destId="{66AE857F-43D3-4A67-94D6-BE79CBDB76E6}" srcOrd="0" destOrd="0" presId="urn:microsoft.com/office/officeart/2005/8/layout/process4"/>
    <dgm:cxn modelId="{AA40BD01-BF03-4E19-9ADA-586C1BF29C9D}" type="presParOf" srcId="{9C6B6CE1-7C49-4BDC-9FD8-0B85A4B1F8FA}" destId="{0DEDCD70-A97D-40AD-BB35-C1BCFB9599F2}" srcOrd="7" destOrd="0" presId="urn:microsoft.com/office/officeart/2005/8/layout/process4"/>
    <dgm:cxn modelId="{4443FFC4-C8E5-4251-9DF2-5ABC59042751}" type="presParOf" srcId="{9C6B6CE1-7C49-4BDC-9FD8-0B85A4B1F8FA}" destId="{218C44AD-4AD1-4171-B592-2ECBA640EA2C}" srcOrd="8" destOrd="0" presId="urn:microsoft.com/office/officeart/2005/8/layout/process4"/>
    <dgm:cxn modelId="{8D7CFACD-5D4F-4B2B-8BA1-74CC1C24D49F}" type="presParOf" srcId="{218C44AD-4AD1-4171-B592-2ECBA640EA2C}" destId="{008725AC-39C3-40B7-B695-673914BF809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E98D307-BFAA-4D97-9DC9-EE6AB3EA965A}" type="doc">
      <dgm:prSet loTypeId="urn:microsoft.com/office/officeart/2005/8/layout/vList3#1" loCatId="picture" qsTypeId="urn:microsoft.com/office/officeart/2005/8/quickstyle/simple1" qsCatId="simple" csTypeId="urn:microsoft.com/office/officeart/2005/8/colors/accent4_3" csCatId="accent4" phldr="1"/>
      <dgm:spPr/>
    </dgm:pt>
    <dgm:pt modelId="{D8063049-7493-41D4-B1CC-A03AC1B1AFDC}">
      <dgm:prSet phldrT="[Tekst]"/>
      <dgm:spPr/>
      <dgm:t>
        <a:bodyPr/>
        <a:lstStyle/>
        <a:p>
          <a:r>
            <a:rPr lang="pl-PL" dirty="0"/>
            <a:t>16 pkt</a:t>
          </a:r>
          <a:br>
            <a:rPr lang="pl-PL" dirty="0"/>
          </a:br>
          <a:r>
            <a:rPr lang="pl-PL" dirty="0"/>
            <a:t>celujący</a:t>
          </a:r>
        </a:p>
      </dgm:t>
    </dgm:pt>
    <dgm:pt modelId="{E844E0A0-6934-4E22-8DB8-4AD9955F1EE3}" type="parTrans" cxnId="{CE007BEA-CF59-4AEA-AF84-72AE0C84D543}">
      <dgm:prSet/>
      <dgm:spPr/>
      <dgm:t>
        <a:bodyPr/>
        <a:lstStyle/>
        <a:p>
          <a:endParaRPr lang="pl-PL"/>
        </a:p>
      </dgm:t>
    </dgm:pt>
    <dgm:pt modelId="{FC0669D5-0C79-403E-9A37-22B82EF431F3}" type="sibTrans" cxnId="{CE007BEA-CF59-4AEA-AF84-72AE0C84D543}">
      <dgm:prSet/>
      <dgm:spPr/>
      <dgm:t>
        <a:bodyPr/>
        <a:lstStyle/>
        <a:p>
          <a:endParaRPr lang="pl-PL"/>
        </a:p>
      </dgm:t>
    </dgm:pt>
    <dgm:pt modelId="{EDC471C4-26D6-4ABB-A2F2-0A4B2A2468B3}">
      <dgm:prSet phldrT="[Tekst]"/>
      <dgm:spPr/>
      <dgm:t>
        <a:bodyPr/>
        <a:lstStyle/>
        <a:p>
          <a:r>
            <a:rPr lang="pl-PL" dirty="0"/>
            <a:t>15-13 pkt</a:t>
          </a:r>
          <a:br>
            <a:rPr lang="pl-PL" dirty="0"/>
          </a:br>
          <a:r>
            <a:rPr lang="pl-PL" dirty="0"/>
            <a:t>bardzo dobry</a:t>
          </a:r>
        </a:p>
      </dgm:t>
    </dgm:pt>
    <dgm:pt modelId="{C21428C6-67F0-481A-9674-A8449B505BA5}" type="parTrans" cxnId="{207194A5-D682-46B9-AF52-CE4AD2A92CC6}">
      <dgm:prSet/>
      <dgm:spPr/>
      <dgm:t>
        <a:bodyPr/>
        <a:lstStyle/>
        <a:p>
          <a:endParaRPr lang="pl-PL"/>
        </a:p>
      </dgm:t>
    </dgm:pt>
    <dgm:pt modelId="{F86B6B0B-3A18-4A98-AA8E-AD60E92A46FC}" type="sibTrans" cxnId="{207194A5-D682-46B9-AF52-CE4AD2A92CC6}">
      <dgm:prSet/>
      <dgm:spPr/>
      <dgm:t>
        <a:bodyPr/>
        <a:lstStyle/>
        <a:p>
          <a:endParaRPr lang="pl-PL"/>
        </a:p>
      </dgm:t>
    </dgm:pt>
    <dgm:pt modelId="{2272E22D-0414-47B6-B861-2A354CA76915}">
      <dgm:prSet phldrT="[Tekst]"/>
      <dgm:spPr/>
      <dgm:t>
        <a:bodyPr/>
        <a:lstStyle/>
        <a:p>
          <a:r>
            <a:rPr lang="pl-PL" dirty="0"/>
            <a:t>12-10 pkt</a:t>
          </a:r>
          <a:br>
            <a:rPr lang="pl-PL" dirty="0"/>
          </a:br>
          <a:r>
            <a:rPr lang="pl-PL" dirty="0"/>
            <a:t>dobry</a:t>
          </a:r>
        </a:p>
      </dgm:t>
    </dgm:pt>
    <dgm:pt modelId="{60A2EE8C-4525-4E19-A7C2-B2194FAE7747}" type="parTrans" cxnId="{F76C4D90-E539-4A3A-98CC-75ED44D55C07}">
      <dgm:prSet/>
      <dgm:spPr/>
      <dgm:t>
        <a:bodyPr/>
        <a:lstStyle/>
        <a:p>
          <a:endParaRPr lang="pl-PL"/>
        </a:p>
      </dgm:t>
    </dgm:pt>
    <dgm:pt modelId="{3FFEB8F4-F76F-4A14-9E8D-6329C03DB0FD}" type="sibTrans" cxnId="{F76C4D90-E539-4A3A-98CC-75ED44D55C07}">
      <dgm:prSet/>
      <dgm:spPr/>
      <dgm:t>
        <a:bodyPr/>
        <a:lstStyle/>
        <a:p>
          <a:endParaRPr lang="pl-PL"/>
        </a:p>
      </dgm:t>
    </dgm:pt>
    <dgm:pt modelId="{10F0BCA8-E511-4366-A71A-BC7B3C73FA8B}">
      <dgm:prSet phldrT="[Tekst]"/>
      <dgm:spPr/>
      <dgm:t>
        <a:bodyPr/>
        <a:lstStyle/>
        <a:p>
          <a:r>
            <a:rPr lang="pl-PL" dirty="0"/>
            <a:t>9-7 pkt</a:t>
          </a:r>
          <a:br>
            <a:rPr lang="pl-PL" dirty="0"/>
          </a:br>
          <a:r>
            <a:rPr lang="pl-PL" dirty="0"/>
            <a:t>dostateczny</a:t>
          </a:r>
        </a:p>
      </dgm:t>
    </dgm:pt>
    <dgm:pt modelId="{0C0D6BF3-19E5-4D05-8512-B201896E9BFA}" type="parTrans" cxnId="{A61D65A6-2413-4969-9945-642AACA94B18}">
      <dgm:prSet/>
      <dgm:spPr/>
      <dgm:t>
        <a:bodyPr/>
        <a:lstStyle/>
        <a:p>
          <a:endParaRPr lang="pl-PL"/>
        </a:p>
      </dgm:t>
    </dgm:pt>
    <dgm:pt modelId="{280894DA-21F6-4438-A26C-8425B6B388FB}" type="sibTrans" cxnId="{A61D65A6-2413-4969-9945-642AACA94B18}">
      <dgm:prSet/>
      <dgm:spPr/>
      <dgm:t>
        <a:bodyPr/>
        <a:lstStyle/>
        <a:p>
          <a:endParaRPr lang="pl-PL"/>
        </a:p>
      </dgm:t>
    </dgm:pt>
    <dgm:pt modelId="{F893FA8B-B776-4162-A91B-B82610C26CE4}">
      <dgm:prSet phldrT="[Tekst]"/>
      <dgm:spPr/>
      <dgm:t>
        <a:bodyPr/>
        <a:lstStyle/>
        <a:p>
          <a:r>
            <a:rPr lang="pl-PL" dirty="0"/>
            <a:t>6-5</a:t>
          </a:r>
          <a:br>
            <a:rPr lang="pl-PL" dirty="0"/>
          </a:br>
          <a:r>
            <a:rPr lang="pl-PL" dirty="0"/>
            <a:t>dopuszczający</a:t>
          </a:r>
        </a:p>
      </dgm:t>
    </dgm:pt>
    <dgm:pt modelId="{34B0437A-3CC7-4168-B0D6-2D396C807ABC}" type="parTrans" cxnId="{F8BCBCD2-0DE5-4B08-B53E-80EBC99F500B}">
      <dgm:prSet/>
      <dgm:spPr/>
      <dgm:t>
        <a:bodyPr/>
        <a:lstStyle/>
        <a:p>
          <a:endParaRPr lang="pl-PL"/>
        </a:p>
      </dgm:t>
    </dgm:pt>
    <dgm:pt modelId="{70460CDA-86E6-43F1-92F3-635305F86151}" type="sibTrans" cxnId="{F8BCBCD2-0DE5-4B08-B53E-80EBC99F500B}">
      <dgm:prSet/>
      <dgm:spPr/>
      <dgm:t>
        <a:bodyPr/>
        <a:lstStyle/>
        <a:p>
          <a:endParaRPr lang="pl-PL"/>
        </a:p>
      </dgm:t>
    </dgm:pt>
    <dgm:pt modelId="{35C7B276-D57D-4FF4-8F0C-B99055EA1493}">
      <dgm:prSet phldrT="[Tekst]"/>
      <dgm:spPr/>
      <dgm:t>
        <a:bodyPr/>
        <a:lstStyle/>
        <a:p>
          <a:r>
            <a:rPr lang="pl-PL" dirty="0"/>
            <a:t>&lt;5</a:t>
          </a:r>
          <a:br>
            <a:rPr lang="pl-PL" dirty="0"/>
          </a:br>
          <a:r>
            <a:rPr lang="pl-PL" dirty="0"/>
            <a:t>niedostateczny</a:t>
          </a:r>
        </a:p>
      </dgm:t>
    </dgm:pt>
    <dgm:pt modelId="{CF2AC14E-E4E2-4BED-9076-281CA7F4EEC5}" type="parTrans" cxnId="{E97D67C7-F208-4766-A435-AACF245017E7}">
      <dgm:prSet/>
      <dgm:spPr/>
      <dgm:t>
        <a:bodyPr/>
        <a:lstStyle/>
        <a:p>
          <a:endParaRPr lang="pl-PL"/>
        </a:p>
      </dgm:t>
    </dgm:pt>
    <dgm:pt modelId="{DA374BE0-E313-4613-9F6C-6C2209C0AFB8}" type="sibTrans" cxnId="{E97D67C7-F208-4766-A435-AACF245017E7}">
      <dgm:prSet/>
      <dgm:spPr/>
      <dgm:t>
        <a:bodyPr/>
        <a:lstStyle/>
        <a:p>
          <a:endParaRPr lang="pl-PL"/>
        </a:p>
      </dgm:t>
    </dgm:pt>
    <dgm:pt modelId="{2E28AD82-E0DA-4571-AFE1-F4E84CFF355C}" type="pres">
      <dgm:prSet presAssocID="{3E98D307-BFAA-4D97-9DC9-EE6AB3EA965A}" presName="linearFlow" presStyleCnt="0">
        <dgm:presLayoutVars>
          <dgm:dir/>
          <dgm:resizeHandles val="exact"/>
        </dgm:presLayoutVars>
      </dgm:prSet>
      <dgm:spPr/>
    </dgm:pt>
    <dgm:pt modelId="{5239550F-DA68-46EA-99CE-A0DA11A5F07F}" type="pres">
      <dgm:prSet presAssocID="{D8063049-7493-41D4-B1CC-A03AC1B1AFDC}" presName="composite" presStyleCnt="0"/>
      <dgm:spPr/>
    </dgm:pt>
    <dgm:pt modelId="{B5404363-6DA1-4382-A208-8ACC20240F47}" type="pres">
      <dgm:prSet presAssocID="{D8063049-7493-41D4-B1CC-A03AC1B1AFDC}" presName="imgShp" presStyleLbl="fgImgPlace1" presStyleIdx="0" presStyleCnt="6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="" xmlns:dgm14="http://schemas.microsoft.com/office/drawing/2010/diagram" id="0" name="" descr="Znaczek 6 z wypełnieniem pełnym"/>
        </a:ext>
      </dgm:extLst>
    </dgm:pt>
    <dgm:pt modelId="{ED6EB2E0-A139-4B50-AC2A-3AD24560496A}" type="pres">
      <dgm:prSet presAssocID="{D8063049-7493-41D4-B1CC-A03AC1B1AFDC}" presName="tx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0A4CE0B-8786-4596-9D1E-6B8CB1E0300C}" type="pres">
      <dgm:prSet presAssocID="{FC0669D5-0C79-403E-9A37-22B82EF431F3}" presName="spacing" presStyleCnt="0"/>
      <dgm:spPr/>
    </dgm:pt>
    <dgm:pt modelId="{EDE16F7B-04E0-4D98-8B89-E5D1E5EC25C1}" type="pres">
      <dgm:prSet presAssocID="{EDC471C4-26D6-4ABB-A2F2-0A4B2A2468B3}" presName="composite" presStyleCnt="0"/>
      <dgm:spPr/>
    </dgm:pt>
    <dgm:pt modelId="{D849FF36-F9D6-4FEF-94A6-41A2D78CAA49}" type="pres">
      <dgm:prSet presAssocID="{EDC471C4-26D6-4ABB-A2F2-0A4B2A2468B3}" presName="imgShp" presStyleLbl="fgImgPlace1" presStyleIdx="1" presStyleCnt="6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="" xmlns:dgm14="http://schemas.microsoft.com/office/drawing/2010/diagram" id="0" name="" descr="Znaczek 5 z wypełnieniem pełnym"/>
        </a:ext>
      </dgm:extLst>
    </dgm:pt>
    <dgm:pt modelId="{A6B74D06-34AD-4D16-B4E0-4E2C6AF40336}" type="pres">
      <dgm:prSet presAssocID="{EDC471C4-26D6-4ABB-A2F2-0A4B2A2468B3}" presName="tx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92BDDBE-E5C9-41C7-BCF6-B0E9A1045A12}" type="pres">
      <dgm:prSet presAssocID="{F86B6B0B-3A18-4A98-AA8E-AD60E92A46FC}" presName="spacing" presStyleCnt="0"/>
      <dgm:spPr/>
    </dgm:pt>
    <dgm:pt modelId="{BDC9ADDE-67E0-4521-9EEA-76B7B40CBC2B}" type="pres">
      <dgm:prSet presAssocID="{2272E22D-0414-47B6-B861-2A354CA76915}" presName="composite" presStyleCnt="0"/>
      <dgm:spPr/>
    </dgm:pt>
    <dgm:pt modelId="{75DBBF3A-7740-4776-AF9F-AFB40D80AE92}" type="pres">
      <dgm:prSet presAssocID="{2272E22D-0414-47B6-B861-2A354CA76915}" presName="imgShp" presStyleLbl="fgImgPlace1" presStyleIdx="2" presStyleCnt="6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="" xmlns:dgm14="http://schemas.microsoft.com/office/drawing/2010/diagram" id="0" name="" descr="Znaczek 4 z wypełnieniem pełnym"/>
        </a:ext>
      </dgm:extLst>
    </dgm:pt>
    <dgm:pt modelId="{38DD6933-494C-4E0B-9DDD-E1DE84984A4A}" type="pres">
      <dgm:prSet presAssocID="{2272E22D-0414-47B6-B861-2A354CA76915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4D1A3C8-FE65-420D-A955-21BA8276C0FF}" type="pres">
      <dgm:prSet presAssocID="{3FFEB8F4-F76F-4A14-9E8D-6329C03DB0FD}" presName="spacing" presStyleCnt="0"/>
      <dgm:spPr/>
    </dgm:pt>
    <dgm:pt modelId="{37A4B606-7360-4EFD-B76A-56F258828773}" type="pres">
      <dgm:prSet presAssocID="{10F0BCA8-E511-4366-A71A-BC7B3C73FA8B}" presName="composite" presStyleCnt="0"/>
      <dgm:spPr/>
    </dgm:pt>
    <dgm:pt modelId="{1F2A54C4-4F99-4569-ABEC-3463216146DF}" type="pres">
      <dgm:prSet presAssocID="{10F0BCA8-E511-4366-A71A-BC7B3C73FA8B}" presName="imgShp" presStyleLbl="fgImgPlace1" presStyleIdx="3" presStyleCnt="6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="" xmlns:dgm14="http://schemas.microsoft.com/office/drawing/2010/diagram" id="0" name="" descr="Znaczek 3 z wypełnieniem pełnym"/>
        </a:ext>
      </dgm:extLst>
    </dgm:pt>
    <dgm:pt modelId="{729DFBE3-8380-4A6E-A7F7-2E849D608EA9}" type="pres">
      <dgm:prSet presAssocID="{10F0BCA8-E511-4366-A71A-BC7B3C73FA8B}" presName="tx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99A830E-A4FE-482D-BF07-88D5B4B5FFF6}" type="pres">
      <dgm:prSet presAssocID="{280894DA-21F6-4438-A26C-8425B6B388FB}" presName="spacing" presStyleCnt="0"/>
      <dgm:spPr/>
    </dgm:pt>
    <dgm:pt modelId="{B0287678-1F71-4E5A-B973-7F4677A9958D}" type="pres">
      <dgm:prSet presAssocID="{F893FA8B-B776-4162-A91B-B82610C26CE4}" presName="composite" presStyleCnt="0"/>
      <dgm:spPr/>
    </dgm:pt>
    <dgm:pt modelId="{C821DC54-3FD7-4244-B8CF-009E91F2C2C1}" type="pres">
      <dgm:prSet presAssocID="{F893FA8B-B776-4162-A91B-B82610C26CE4}" presName="imgShp" presStyleLbl="fgImgPlace1" presStyleIdx="4" presStyleCnt="6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="" xmlns:dgm14="http://schemas.microsoft.com/office/drawing/2010/diagram" id="0" name="" descr="Znaczek z wypełnieniem pełnym"/>
        </a:ext>
      </dgm:extLst>
    </dgm:pt>
    <dgm:pt modelId="{9F16C54F-283C-494E-B416-1183D9A4F938}" type="pres">
      <dgm:prSet presAssocID="{F893FA8B-B776-4162-A91B-B82610C26CE4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F3EED67-6F11-4D02-BD7C-F4C2F4A7C68E}" type="pres">
      <dgm:prSet presAssocID="{70460CDA-86E6-43F1-92F3-635305F86151}" presName="spacing" presStyleCnt="0"/>
      <dgm:spPr/>
    </dgm:pt>
    <dgm:pt modelId="{870D34B4-094C-4C08-8121-0685929ED644}" type="pres">
      <dgm:prSet presAssocID="{35C7B276-D57D-4FF4-8F0C-B99055EA1493}" presName="composite" presStyleCnt="0"/>
      <dgm:spPr/>
    </dgm:pt>
    <dgm:pt modelId="{FDC646DE-EB74-4061-86D9-D33800299AC8}" type="pres">
      <dgm:prSet presAssocID="{35C7B276-D57D-4FF4-8F0C-B99055EA1493}" presName="imgShp" presStyleLbl="fgImgPlace1" presStyleIdx="5" presStyleCnt="6"/>
      <dgm:spPr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="" xmlns:dgm14="http://schemas.microsoft.com/office/drawing/2010/diagram" id="0" name="" descr="Znaczek 1 z wypełnieniem pełnym"/>
        </a:ext>
      </dgm:extLst>
    </dgm:pt>
    <dgm:pt modelId="{FAF2C545-8898-4C87-8842-C2BFFE6EA546}" type="pres">
      <dgm:prSet presAssocID="{35C7B276-D57D-4FF4-8F0C-B99055EA1493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01173380-AF89-4316-A0F9-7DBD0A87E3EE}" type="presOf" srcId="{3E98D307-BFAA-4D97-9DC9-EE6AB3EA965A}" destId="{2E28AD82-E0DA-4571-AFE1-F4E84CFF355C}" srcOrd="0" destOrd="0" presId="urn:microsoft.com/office/officeart/2005/8/layout/vList3#1"/>
    <dgm:cxn modelId="{CE007BEA-CF59-4AEA-AF84-72AE0C84D543}" srcId="{3E98D307-BFAA-4D97-9DC9-EE6AB3EA965A}" destId="{D8063049-7493-41D4-B1CC-A03AC1B1AFDC}" srcOrd="0" destOrd="0" parTransId="{E844E0A0-6934-4E22-8DB8-4AD9955F1EE3}" sibTransId="{FC0669D5-0C79-403E-9A37-22B82EF431F3}"/>
    <dgm:cxn modelId="{F76C4D90-E539-4A3A-98CC-75ED44D55C07}" srcId="{3E98D307-BFAA-4D97-9DC9-EE6AB3EA965A}" destId="{2272E22D-0414-47B6-B861-2A354CA76915}" srcOrd="2" destOrd="0" parTransId="{60A2EE8C-4525-4E19-A7C2-B2194FAE7747}" sibTransId="{3FFEB8F4-F76F-4A14-9E8D-6329C03DB0FD}"/>
    <dgm:cxn modelId="{A61D65A6-2413-4969-9945-642AACA94B18}" srcId="{3E98D307-BFAA-4D97-9DC9-EE6AB3EA965A}" destId="{10F0BCA8-E511-4366-A71A-BC7B3C73FA8B}" srcOrd="3" destOrd="0" parTransId="{0C0D6BF3-19E5-4D05-8512-B201896E9BFA}" sibTransId="{280894DA-21F6-4438-A26C-8425B6B388FB}"/>
    <dgm:cxn modelId="{A9C5EA46-9CA4-4233-9C96-EFF3D6B661BE}" type="presOf" srcId="{F893FA8B-B776-4162-A91B-B82610C26CE4}" destId="{9F16C54F-283C-494E-B416-1183D9A4F938}" srcOrd="0" destOrd="0" presId="urn:microsoft.com/office/officeart/2005/8/layout/vList3#1"/>
    <dgm:cxn modelId="{207194A5-D682-46B9-AF52-CE4AD2A92CC6}" srcId="{3E98D307-BFAA-4D97-9DC9-EE6AB3EA965A}" destId="{EDC471C4-26D6-4ABB-A2F2-0A4B2A2468B3}" srcOrd="1" destOrd="0" parTransId="{C21428C6-67F0-481A-9674-A8449B505BA5}" sibTransId="{F86B6B0B-3A18-4A98-AA8E-AD60E92A46FC}"/>
    <dgm:cxn modelId="{2277025D-E632-4EC4-9753-561F787C8618}" type="presOf" srcId="{D8063049-7493-41D4-B1CC-A03AC1B1AFDC}" destId="{ED6EB2E0-A139-4B50-AC2A-3AD24560496A}" srcOrd="0" destOrd="0" presId="urn:microsoft.com/office/officeart/2005/8/layout/vList3#1"/>
    <dgm:cxn modelId="{F8BCBCD2-0DE5-4B08-B53E-80EBC99F500B}" srcId="{3E98D307-BFAA-4D97-9DC9-EE6AB3EA965A}" destId="{F893FA8B-B776-4162-A91B-B82610C26CE4}" srcOrd="4" destOrd="0" parTransId="{34B0437A-3CC7-4168-B0D6-2D396C807ABC}" sibTransId="{70460CDA-86E6-43F1-92F3-635305F86151}"/>
    <dgm:cxn modelId="{0DA584E9-0D75-4AE8-8327-2AD67B1A83FB}" type="presOf" srcId="{35C7B276-D57D-4FF4-8F0C-B99055EA1493}" destId="{FAF2C545-8898-4C87-8842-C2BFFE6EA546}" srcOrd="0" destOrd="0" presId="urn:microsoft.com/office/officeart/2005/8/layout/vList3#1"/>
    <dgm:cxn modelId="{3A1B8BA5-8CA3-4B8E-8223-0FBEE1861133}" type="presOf" srcId="{10F0BCA8-E511-4366-A71A-BC7B3C73FA8B}" destId="{729DFBE3-8380-4A6E-A7F7-2E849D608EA9}" srcOrd="0" destOrd="0" presId="urn:microsoft.com/office/officeart/2005/8/layout/vList3#1"/>
    <dgm:cxn modelId="{3B7BA5DE-6778-49BE-BCF5-AF07D5CA61BB}" type="presOf" srcId="{2272E22D-0414-47B6-B861-2A354CA76915}" destId="{38DD6933-494C-4E0B-9DDD-E1DE84984A4A}" srcOrd="0" destOrd="0" presId="urn:microsoft.com/office/officeart/2005/8/layout/vList3#1"/>
    <dgm:cxn modelId="{E97D67C7-F208-4766-A435-AACF245017E7}" srcId="{3E98D307-BFAA-4D97-9DC9-EE6AB3EA965A}" destId="{35C7B276-D57D-4FF4-8F0C-B99055EA1493}" srcOrd="5" destOrd="0" parTransId="{CF2AC14E-E4E2-4BED-9076-281CA7F4EEC5}" sibTransId="{DA374BE0-E313-4613-9F6C-6C2209C0AFB8}"/>
    <dgm:cxn modelId="{A3C0FECD-EDDF-4E58-B662-9EF2A9E7A584}" type="presOf" srcId="{EDC471C4-26D6-4ABB-A2F2-0A4B2A2468B3}" destId="{A6B74D06-34AD-4D16-B4E0-4E2C6AF40336}" srcOrd="0" destOrd="0" presId="urn:microsoft.com/office/officeart/2005/8/layout/vList3#1"/>
    <dgm:cxn modelId="{983E04A1-052F-49BC-B88F-E6F4C3412E4B}" type="presParOf" srcId="{2E28AD82-E0DA-4571-AFE1-F4E84CFF355C}" destId="{5239550F-DA68-46EA-99CE-A0DA11A5F07F}" srcOrd="0" destOrd="0" presId="urn:microsoft.com/office/officeart/2005/8/layout/vList3#1"/>
    <dgm:cxn modelId="{1630ED37-6DD7-45C8-A81F-68BA8C5A0C48}" type="presParOf" srcId="{5239550F-DA68-46EA-99CE-A0DA11A5F07F}" destId="{B5404363-6DA1-4382-A208-8ACC20240F47}" srcOrd="0" destOrd="0" presId="urn:microsoft.com/office/officeart/2005/8/layout/vList3#1"/>
    <dgm:cxn modelId="{E68E4046-6DD9-4200-A0EF-B0313584503C}" type="presParOf" srcId="{5239550F-DA68-46EA-99CE-A0DA11A5F07F}" destId="{ED6EB2E0-A139-4B50-AC2A-3AD24560496A}" srcOrd="1" destOrd="0" presId="urn:microsoft.com/office/officeart/2005/8/layout/vList3#1"/>
    <dgm:cxn modelId="{C391DB12-5672-42C4-B23B-845CE58012CE}" type="presParOf" srcId="{2E28AD82-E0DA-4571-AFE1-F4E84CFF355C}" destId="{90A4CE0B-8786-4596-9D1E-6B8CB1E0300C}" srcOrd="1" destOrd="0" presId="urn:microsoft.com/office/officeart/2005/8/layout/vList3#1"/>
    <dgm:cxn modelId="{E477EA8F-2205-47B0-830C-87CEBE73B79C}" type="presParOf" srcId="{2E28AD82-E0DA-4571-AFE1-F4E84CFF355C}" destId="{EDE16F7B-04E0-4D98-8B89-E5D1E5EC25C1}" srcOrd="2" destOrd="0" presId="urn:microsoft.com/office/officeart/2005/8/layout/vList3#1"/>
    <dgm:cxn modelId="{DF232238-E2A7-4290-BC46-498E8C7A2D66}" type="presParOf" srcId="{EDE16F7B-04E0-4D98-8B89-E5D1E5EC25C1}" destId="{D849FF36-F9D6-4FEF-94A6-41A2D78CAA49}" srcOrd="0" destOrd="0" presId="urn:microsoft.com/office/officeart/2005/8/layout/vList3#1"/>
    <dgm:cxn modelId="{F07BA8DD-EBEC-4078-8E5E-2BF0F1A8AE4B}" type="presParOf" srcId="{EDE16F7B-04E0-4D98-8B89-E5D1E5EC25C1}" destId="{A6B74D06-34AD-4D16-B4E0-4E2C6AF40336}" srcOrd="1" destOrd="0" presId="urn:microsoft.com/office/officeart/2005/8/layout/vList3#1"/>
    <dgm:cxn modelId="{A65F835A-D209-4483-B6BC-08D351860E46}" type="presParOf" srcId="{2E28AD82-E0DA-4571-AFE1-F4E84CFF355C}" destId="{592BDDBE-E5C9-41C7-BCF6-B0E9A1045A12}" srcOrd="3" destOrd="0" presId="urn:microsoft.com/office/officeart/2005/8/layout/vList3#1"/>
    <dgm:cxn modelId="{D5BB6288-3841-4B51-9C93-0ADED46268D5}" type="presParOf" srcId="{2E28AD82-E0DA-4571-AFE1-F4E84CFF355C}" destId="{BDC9ADDE-67E0-4521-9EEA-76B7B40CBC2B}" srcOrd="4" destOrd="0" presId="urn:microsoft.com/office/officeart/2005/8/layout/vList3#1"/>
    <dgm:cxn modelId="{54CD4A2B-0112-4B97-B8E6-1E8F59AA908E}" type="presParOf" srcId="{BDC9ADDE-67E0-4521-9EEA-76B7B40CBC2B}" destId="{75DBBF3A-7740-4776-AF9F-AFB40D80AE92}" srcOrd="0" destOrd="0" presId="urn:microsoft.com/office/officeart/2005/8/layout/vList3#1"/>
    <dgm:cxn modelId="{04D71B13-2AF3-4E41-9FA4-F9973D6D8DA4}" type="presParOf" srcId="{BDC9ADDE-67E0-4521-9EEA-76B7B40CBC2B}" destId="{38DD6933-494C-4E0B-9DDD-E1DE84984A4A}" srcOrd="1" destOrd="0" presId="urn:microsoft.com/office/officeart/2005/8/layout/vList3#1"/>
    <dgm:cxn modelId="{3B2E12DD-2636-4CEE-8654-422184CD0D41}" type="presParOf" srcId="{2E28AD82-E0DA-4571-AFE1-F4E84CFF355C}" destId="{64D1A3C8-FE65-420D-A955-21BA8276C0FF}" srcOrd="5" destOrd="0" presId="urn:microsoft.com/office/officeart/2005/8/layout/vList3#1"/>
    <dgm:cxn modelId="{814626A7-75FB-48C6-BF81-6E748F615811}" type="presParOf" srcId="{2E28AD82-E0DA-4571-AFE1-F4E84CFF355C}" destId="{37A4B606-7360-4EFD-B76A-56F258828773}" srcOrd="6" destOrd="0" presId="urn:microsoft.com/office/officeart/2005/8/layout/vList3#1"/>
    <dgm:cxn modelId="{BBCF1B7E-6741-4656-8ED1-3B1A9BF57E0E}" type="presParOf" srcId="{37A4B606-7360-4EFD-B76A-56F258828773}" destId="{1F2A54C4-4F99-4569-ABEC-3463216146DF}" srcOrd="0" destOrd="0" presId="urn:microsoft.com/office/officeart/2005/8/layout/vList3#1"/>
    <dgm:cxn modelId="{6F222E11-7448-4734-A741-35A6B36423E8}" type="presParOf" srcId="{37A4B606-7360-4EFD-B76A-56F258828773}" destId="{729DFBE3-8380-4A6E-A7F7-2E849D608EA9}" srcOrd="1" destOrd="0" presId="urn:microsoft.com/office/officeart/2005/8/layout/vList3#1"/>
    <dgm:cxn modelId="{23C7C4F9-D9F8-4706-9A05-24B572C239C4}" type="presParOf" srcId="{2E28AD82-E0DA-4571-AFE1-F4E84CFF355C}" destId="{299A830E-A4FE-482D-BF07-88D5B4B5FFF6}" srcOrd="7" destOrd="0" presId="urn:microsoft.com/office/officeart/2005/8/layout/vList3#1"/>
    <dgm:cxn modelId="{7953398B-6436-4051-991B-8F16BFD1A2F0}" type="presParOf" srcId="{2E28AD82-E0DA-4571-AFE1-F4E84CFF355C}" destId="{B0287678-1F71-4E5A-B973-7F4677A9958D}" srcOrd="8" destOrd="0" presId="urn:microsoft.com/office/officeart/2005/8/layout/vList3#1"/>
    <dgm:cxn modelId="{577E527E-314C-4FF6-B477-E507666C52B5}" type="presParOf" srcId="{B0287678-1F71-4E5A-B973-7F4677A9958D}" destId="{C821DC54-3FD7-4244-B8CF-009E91F2C2C1}" srcOrd="0" destOrd="0" presId="urn:microsoft.com/office/officeart/2005/8/layout/vList3#1"/>
    <dgm:cxn modelId="{DA760EC5-F755-45FA-9856-21C32E132C13}" type="presParOf" srcId="{B0287678-1F71-4E5A-B973-7F4677A9958D}" destId="{9F16C54F-283C-494E-B416-1183D9A4F938}" srcOrd="1" destOrd="0" presId="urn:microsoft.com/office/officeart/2005/8/layout/vList3#1"/>
    <dgm:cxn modelId="{F82E457C-1D8C-42CA-B9CD-68FD8A3404A8}" type="presParOf" srcId="{2E28AD82-E0DA-4571-AFE1-F4E84CFF355C}" destId="{0F3EED67-6F11-4D02-BD7C-F4C2F4A7C68E}" srcOrd="9" destOrd="0" presId="urn:microsoft.com/office/officeart/2005/8/layout/vList3#1"/>
    <dgm:cxn modelId="{40C8FF82-2F56-42BE-907B-3EA41933C08D}" type="presParOf" srcId="{2E28AD82-E0DA-4571-AFE1-F4E84CFF355C}" destId="{870D34B4-094C-4C08-8121-0685929ED644}" srcOrd="10" destOrd="0" presId="urn:microsoft.com/office/officeart/2005/8/layout/vList3#1"/>
    <dgm:cxn modelId="{DD9AF833-7B84-4E16-AC7D-531AD356C613}" type="presParOf" srcId="{870D34B4-094C-4C08-8121-0685929ED644}" destId="{FDC646DE-EB74-4061-86D9-D33800299AC8}" srcOrd="0" destOrd="0" presId="urn:microsoft.com/office/officeart/2005/8/layout/vList3#1"/>
    <dgm:cxn modelId="{036C7144-2F7A-4EF2-AC34-1427A7A92552}" type="presParOf" srcId="{870D34B4-094C-4C08-8121-0685929ED644}" destId="{FAF2C545-8898-4C87-8842-C2BFFE6EA546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492958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630016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219888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046426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01022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061959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742186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773805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061477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010879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519792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A43DE-5E7F-4B08-883A-AFD8B08FA7F4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A910F-34AC-40D5-97F7-D3F2486E711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361999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dacosmetics.pl/blog/post/standard-hotelu-a-wyposazenie-pokoju-i-lazienki-.html?page_type=post" TargetMode="External"/><Relationship Id="rId13" Type="http://schemas.openxmlformats.org/officeDocument/2006/relationships/hyperlink" Target="https://podroze.dziennik.pl/polska/artykuly/554007,gwiazdki-hotelowe-co-oznaczaja.html" TargetMode="External"/><Relationship Id="rId3" Type="http://schemas.openxmlformats.org/officeDocument/2006/relationships/hyperlink" Target="https://triverna.pl/blog/gwiazdki-hotelowe/" TargetMode="External"/><Relationship Id="rId7" Type="http://schemas.openxmlformats.org/officeDocument/2006/relationships/hyperlink" Target="https://www.hotelkonferencyjny.pl/hotel-123456-gwiazdkowy/" TargetMode="External"/><Relationship Id="rId12" Type="http://schemas.openxmlformats.org/officeDocument/2006/relationships/hyperlink" Target="https://www.impactfactor.pl/kto-przyznaje-gwiazdki-hotelowe/" TargetMode="External"/><Relationship Id="rId2" Type="http://schemas.openxmlformats.org/officeDocument/2006/relationships/hyperlink" Target="https://wszystko-do-hotelu.pl/porady/wpis/wyposazenie-hoteli-3-4-i-5-gwiazdkowych-jakie-sa-roznice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rtis-loft.pl/blog/gwiazdki-hotelowe-co-oznaczaja" TargetMode="External"/><Relationship Id="rId11" Type="http://schemas.openxmlformats.org/officeDocument/2006/relationships/hyperlink" Target="https://ciekawe.org/2017/12/15/gwiazdki-hotelowe-tajemnice-przyznawania/" TargetMode="External"/><Relationship Id="rId5" Type="http://schemas.openxmlformats.org/officeDocument/2006/relationships/hyperlink" Target="https://podroze.gazeta.pl/podroze/7,114158,19202758,twoj-hotel-ma-trzy-gwiazdki-oto-czego-powinienes-sie-po-nim.html" TargetMode="External"/><Relationship Id="rId10" Type="http://schemas.openxmlformats.org/officeDocument/2006/relationships/hyperlink" Target="https://bookingsolutions.pl/blog/gwiazdki-hotelowe-hotel-i-motel-dwugwiazdkowy/" TargetMode="External"/><Relationship Id="rId4" Type="http://schemas.openxmlformats.org/officeDocument/2006/relationships/hyperlink" Target="http://icuf.pl/wyposazenie-hoteli-3-4-i-5-gwiazdkowych-jakie-sa-roznice/" TargetMode="External"/><Relationship Id="rId9" Type="http://schemas.openxmlformats.org/officeDocument/2006/relationships/hyperlink" Target="https://franczyzawpolsce.pl/trendy-franczyzy/5186-hotelowe-gwiazdki-wyznacznik-standardu-czy-drobne-oszustwo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xmlns="" id="{934F1179-B481-4F9E-BCA3-AFB972070F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ight Triangle 44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6E15E51-D699-4036-83A0-C7F2BEC206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1367" y="1705799"/>
            <a:ext cx="9231410" cy="3542045"/>
          </a:xfrm>
        </p:spPr>
        <p:txBody>
          <a:bodyPr anchor="b">
            <a:normAutofit/>
          </a:bodyPr>
          <a:lstStyle/>
          <a:p>
            <a:pPr lvl="0"/>
            <a:r>
              <a:rPr lang="pl-PL" sz="8000" b="1" dirty="0"/>
              <a:t>Standard pokoju hotelowego – od * do *****</a:t>
            </a:r>
          </a:p>
        </p:txBody>
      </p:sp>
      <p:pic>
        <p:nvPicPr>
          <p:cNvPr id="6" name="Picture 2" descr="EOG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6096" y="344727"/>
            <a:ext cx="1279159" cy="8963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3659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9" name="Rectangle 198">
            <a:extLst>
              <a:ext uri="{FF2B5EF4-FFF2-40B4-BE49-F238E27FC236}">
                <a16:creationId xmlns:a16="http://schemas.microsoft.com/office/drawing/2014/main" xmlns="" id="{9D25F302-27C5-414F-97F8-6EA0A6C028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1" name="Right Triangle 200">
            <a:extLst>
              <a:ext uri="{FF2B5EF4-FFF2-40B4-BE49-F238E27FC236}">
                <a16:creationId xmlns:a16="http://schemas.microsoft.com/office/drawing/2014/main" xmlns="" id="{830A36F8-48C2-4842-A87B-8CE8DF4E7F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xmlns="" id="{8F451A30-466B-4996-9BA5-CD6ABCC6D5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356" y="862886"/>
            <a:ext cx="9984615" cy="656822"/>
          </a:xfrm>
        </p:spPr>
        <p:txBody>
          <a:bodyPr>
            <a:normAutofit/>
          </a:bodyPr>
          <a:lstStyle/>
          <a:p>
            <a:r>
              <a:rPr lang="pl-PL" sz="3200" dirty="0" smtClean="0"/>
              <a:t>Wprowadzenie</a:t>
            </a:r>
            <a:endParaRPr lang="pl-PL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732" y="1759319"/>
            <a:ext cx="10295911" cy="4362413"/>
          </a:xfrm>
        </p:spPr>
        <p:txBody>
          <a:bodyPr anchor="t">
            <a:normAutofit/>
          </a:bodyPr>
          <a:lstStyle/>
          <a:p>
            <a:r>
              <a:rPr lang="pl-PL" sz="1800" b="1" dirty="0" smtClean="0"/>
              <a:t>Wyposażenie hotelu 1-gwiazdkowego</a:t>
            </a:r>
          </a:p>
          <a:p>
            <a:pPr marL="0" indent="0">
              <a:buNone/>
            </a:pPr>
            <a:r>
              <a:rPr lang="pl-PL" sz="1800" dirty="0" smtClean="0"/>
              <a:t>To obiekty o podstawowym standardzie, które mają najmniejszą liczbę dodatkowych usług wliczonych w cenę noclegu. Minimalna powierzchnia pokoju 2-osobowego to 8 m2, a podstawowe wyposażenie obejmuje łóżko, szafę, szafkę nocną i umywalkę. Łazienka może, ale nie musi, znajdować się w pokoju (może być np. na korytarzu), jednak obiekt powinien zapewnić gościom dostęp do ciepłej i zimnej wody przez całą dobę. </a:t>
            </a:r>
            <a:br>
              <a:rPr lang="pl-PL" sz="1800" dirty="0" smtClean="0"/>
            </a:br>
            <a:endParaRPr lang="pl-PL" sz="1800" dirty="0" smtClean="0"/>
          </a:p>
          <a:p>
            <a:r>
              <a:rPr lang="pl-PL" sz="1800" b="1" dirty="0" smtClean="0"/>
              <a:t>Wyposażenie hotelu 2-gwiazdkowego</a:t>
            </a:r>
          </a:p>
          <a:p>
            <a:pPr marL="0" indent="0">
              <a:buNone/>
            </a:pPr>
            <a:r>
              <a:rPr lang="pl-PL" sz="1800" dirty="0" smtClean="0"/>
              <a:t>W stosunku do niższej kategorii pokoje w hotelu 2-gwiazdkowym najczęściej wyposażone są w łazienki. Goście mają dostęp do telefonu, radia i telewizora w każdym pokoju, a hotel zwykle oferuje usługę wymiany pościeli dwa razy w tygodniu (na życzenie gości). W tego rodzaju obiektach najczęściej jest także parking do dyspozycji gości. Hotele 2-gwiazdkowe w Polsce oferują przyzwoite warunki, zwykle znacznie przekraczające podstawowe wymagania dla obiektów o tym standardzie (np. dodatkowo wyposażają pokoje i łazienki w ręczniki i kosmetyki hotelowe dla gości).</a:t>
            </a:r>
            <a:endParaRPr lang="pl-PL" sz="1800" dirty="0"/>
          </a:p>
        </p:txBody>
      </p:sp>
    </p:spTree>
    <p:extLst>
      <p:ext uri="{BB962C8B-B14F-4D97-AF65-F5344CB8AC3E}">
        <p14:creationId xmlns="" xmlns:p14="http://schemas.microsoft.com/office/powerpoint/2010/main" val="77047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9" name="Rectangle 198">
            <a:extLst>
              <a:ext uri="{FF2B5EF4-FFF2-40B4-BE49-F238E27FC236}">
                <a16:creationId xmlns:a16="http://schemas.microsoft.com/office/drawing/2014/main" xmlns="" id="{9D25F302-27C5-414F-97F8-6EA0A6C028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1" name="Right Triangle 200">
            <a:extLst>
              <a:ext uri="{FF2B5EF4-FFF2-40B4-BE49-F238E27FC236}">
                <a16:creationId xmlns:a16="http://schemas.microsoft.com/office/drawing/2014/main" xmlns="" id="{830A36F8-48C2-4842-A87B-8CE8DF4E7F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xmlns="" id="{8F451A30-466B-4996-9BA5-CD6ABCC6D5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356" y="839345"/>
            <a:ext cx="9984615" cy="645947"/>
          </a:xfrm>
        </p:spPr>
        <p:txBody>
          <a:bodyPr>
            <a:normAutofit/>
          </a:bodyPr>
          <a:lstStyle/>
          <a:p>
            <a:r>
              <a:rPr lang="pl-PL" sz="3200" dirty="0" smtClean="0"/>
              <a:t>Wprowadzenie</a:t>
            </a:r>
            <a:endParaRPr lang="pl-PL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370" y="1906073"/>
            <a:ext cx="10257274" cy="4215659"/>
          </a:xfrm>
        </p:spPr>
        <p:txBody>
          <a:bodyPr anchor="t">
            <a:noAutofit/>
          </a:bodyPr>
          <a:lstStyle/>
          <a:p>
            <a:r>
              <a:rPr lang="pl-PL" sz="1800" b="1" dirty="0" smtClean="0"/>
              <a:t>Wyposażenie hotelu 3-gwiazdkowego</a:t>
            </a:r>
          </a:p>
          <a:p>
            <a:pPr marL="0" indent="0">
              <a:buNone/>
            </a:pPr>
            <a:r>
              <a:rPr lang="pl-PL" sz="1800" dirty="0" smtClean="0"/>
              <a:t>Hotele 3-gwiazdkowe oferują przestronne i wygodne pokoje, z łazienką i z klimatyzacją. W cenę wliczone są usługi codziennej wymiany pościeli i ręczników oraz sprzątanie. W obiekcie powinna być restauracja, czasami znajduje się także siłownia i salon odnowy biologicznej. Standardem w obiektach z 3 gwiazdkami jest już system zamykania pokojów na kartę, śniadanie wliczone w cenę noclegu oraz możliwość skorzystania z </a:t>
            </a:r>
            <a:r>
              <a:rPr lang="pl-PL" sz="1800" dirty="0" err="1" smtClean="0"/>
              <a:t>sal</a:t>
            </a:r>
            <a:r>
              <a:rPr lang="pl-PL" sz="1800" dirty="0" smtClean="0"/>
              <a:t> konferencyjnych na potrzebę organizacji spotkań lub szkoleń. Łazienki wyposażone są w elementy galanterii hotelowej</a:t>
            </a:r>
            <a:r>
              <a:rPr lang="pl-PL" sz="1800" dirty="0"/>
              <a:t> </a:t>
            </a:r>
            <a:r>
              <a:rPr lang="pl-PL" sz="1800" dirty="0" smtClean="0"/>
              <a:t>oraz zestawy kosmetyków dla gości.</a:t>
            </a:r>
            <a:br>
              <a:rPr lang="pl-PL" sz="1800" dirty="0" smtClean="0"/>
            </a:br>
            <a:r>
              <a:rPr lang="pl-PL" sz="1800" b="1" dirty="0" smtClean="0"/>
              <a:t/>
            </a:r>
            <a:br>
              <a:rPr lang="pl-PL" sz="1800" b="1" dirty="0" smtClean="0"/>
            </a:br>
            <a:endParaRPr lang="pl-PL" sz="1800" b="1" dirty="0" smtClean="0"/>
          </a:p>
          <a:p>
            <a:r>
              <a:rPr lang="pl-PL" sz="1800" b="1" dirty="0" smtClean="0"/>
              <a:t>Wyposażenie hotelu 4-gwiazdkowego</a:t>
            </a:r>
          </a:p>
          <a:p>
            <a:pPr marL="0" indent="0">
              <a:buNone/>
            </a:pPr>
            <a:r>
              <a:rPr lang="pl-PL" sz="1800" dirty="0" smtClean="0"/>
              <a:t>Obiekty oznaczone 4 gwiazdkami oddają do dyspozycji gości przestronne, wyciszone i komfortowe pokoje, wyposażone w sejf i minibar, z dostępem do Internetu. Hotele 4-gwiazdkowe oferują wysoki standard usług i zakwaterowania. W obiekcie obowiązkowo powinna znajdować się siłowania, gabinety SPA, często także basen. Hotel powinien udostępniać gościom dwie restauracje, bar oraz dobrze wyposażone centrum biznesowo-konferencyjne.</a:t>
            </a:r>
          </a:p>
          <a:p>
            <a:endParaRPr lang="pl-PL" sz="1400" dirty="0"/>
          </a:p>
        </p:txBody>
      </p:sp>
    </p:spTree>
    <p:extLst>
      <p:ext uri="{BB962C8B-B14F-4D97-AF65-F5344CB8AC3E}">
        <p14:creationId xmlns="" xmlns:p14="http://schemas.microsoft.com/office/powerpoint/2010/main" val="195562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9" name="Rectangle 198">
            <a:extLst>
              <a:ext uri="{FF2B5EF4-FFF2-40B4-BE49-F238E27FC236}">
                <a16:creationId xmlns:a16="http://schemas.microsoft.com/office/drawing/2014/main" xmlns="" id="{9D25F302-27C5-414F-97F8-6EA0A6C028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1" name="Right Triangle 200">
            <a:extLst>
              <a:ext uri="{FF2B5EF4-FFF2-40B4-BE49-F238E27FC236}">
                <a16:creationId xmlns:a16="http://schemas.microsoft.com/office/drawing/2014/main" xmlns="" id="{830A36F8-48C2-4842-A87B-8CE8DF4E7F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xmlns="" id="{8F451A30-466B-4996-9BA5-CD6ABCC6D5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356" y="837127"/>
            <a:ext cx="9984615" cy="785611"/>
          </a:xfrm>
        </p:spPr>
        <p:txBody>
          <a:bodyPr>
            <a:normAutofit/>
          </a:bodyPr>
          <a:lstStyle/>
          <a:p>
            <a:r>
              <a:rPr lang="pl-PL" sz="3200" dirty="0" smtClean="0"/>
              <a:t>Wprowadzenie</a:t>
            </a:r>
            <a:endParaRPr lang="pl-PL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489" y="1836591"/>
            <a:ext cx="10573555" cy="4285142"/>
          </a:xfrm>
        </p:spPr>
        <p:txBody>
          <a:bodyPr anchor="t">
            <a:noAutofit/>
          </a:bodyPr>
          <a:lstStyle/>
          <a:p>
            <a:r>
              <a:rPr lang="pl-PL" sz="1400" b="1" dirty="0" smtClean="0"/>
              <a:t>Wyposażenie hotelu 5-gwiazdkowego</a:t>
            </a:r>
          </a:p>
          <a:p>
            <a:pPr marL="0" indent="0">
              <a:buNone/>
            </a:pPr>
            <a:r>
              <a:rPr lang="pl-PL" sz="1400" dirty="0" smtClean="0"/>
              <a:t>To najwyższej klasy obiekty hotelarskie, które potrafią spełniać wymagania nawet najbardziej wymagających klientów. Zwykle to hotele w ścisłym centrum, o bardzo dobrej lokalizacji i o wygodnych połączeniach komunikacyjnych, często blisko plaży. Hotel 5-gwiazdkowy dysponuje komfortowo urządzonymi apartamentami, dla gości z każdego pokoju przeznaczone są miejsca parkingowe, a obsługa w recepcji płynnie posługuje się dwoma (lub więcej) językami. W tych luksusowych obiektach jest obowiązkowa winda, całodobowy </a:t>
            </a:r>
            <a:r>
              <a:rPr lang="pl-PL" sz="1400" dirty="0" err="1" smtClean="0"/>
              <a:t>room</a:t>
            </a:r>
            <a:r>
              <a:rPr lang="pl-PL" sz="1400" dirty="0" smtClean="0"/>
              <a:t>-service, a pokoje są wyposażone i zabezpieczone w najnowsze technologie. Hotele tej klasy udostępniają pełne wyposażenie pokojów i łazienek w elementy galanterii i kosmetyki hotelowe klasy </a:t>
            </a:r>
            <a:r>
              <a:rPr lang="pl-PL" sz="1400" dirty="0" err="1" smtClean="0"/>
              <a:t>premium</a:t>
            </a:r>
            <a:r>
              <a:rPr lang="pl-PL" sz="1400" dirty="0" smtClean="0"/>
              <a:t>.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Obiekt oddaje do dyspozycji gości: restauracje, bar, siłownię, basen, centrum odnowy i SPA, pełne centrum konferencyjne z obsługą oraz szereg usług dodatkowych, w tym m.in.: kantor wymiany walut, kwiaciarnię itd. Jeśli dodatkowo przy liczbie gwiazdek pojawia się oznaczenie „+” lub dopisek „</a:t>
            </a:r>
            <a:r>
              <a:rPr lang="pl-PL" sz="1400" dirty="0" err="1" smtClean="0"/>
              <a:t>lux</a:t>
            </a:r>
            <a:r>
              <a:rPr lang="pl-PL" sz="1400" dirty="0" smtClean="0"/>
              <a:t>”, oznacza to, że hotel jest nowy lub mimo klasyfikacji w konkretnej kategorii gwiazdek, wyróżnia się na tle innych standardem obsługi i wyposażeniem.</a:t>
            </a:r>
          </a:p>
          <a:p>
            <a:r>
              <a:rPr lang="pl-PL" sz="1400" b="1" dirty="0" smtClean="0"/>
              <a:t>Więcej niż 5 gwiazdek</a:t>
            </a:r>
          </a:p>
          <a:p>
            <a:pPr marL="0" indent="0">
              <a:buNone/>
            </a:pPr>
            <a:r>
              <a:rPr lang="pl-PL" sz="1400" dirty="0" smtClean="0"/>
              <a:t>Istnieją na całym świecie hotele, które oferują swoim gościom standard wyższy niż ten, który zwykle klasyfikuje się jako 5 gwiazdek. Najlepszym tego przykładem jest 7-gwiazdkowy hotel </a:t>
            </a:r>
            <a:r>
              <a:rPr lang="pl-PL" sz="1400" dirty="0" err="1" smtClean="0"/>
              <a:t>Burj</a:t>
            </a:r>
            <a:r>
              <a:rPr lang="pl-PL" sz="1400" dirty="0" smtClean="0"/>
              <a:t> Al Arab w Dubaju, który uznawany jest za jeden z najwyższych i najbardziej luksusowych obiektów na świecie. Hotel w kształcie żaglowca położony jest na specjalnie utworzonej sztucznej wyspie w Zatoce Perskiej. Do dyspozycji gości są kilkupiętrowe i kilkusetmetrowe apartamenty (największy ma ponad 700 m2 powierzchni) z pozłacanymi elementami wyposażenia wnętrz, z osobistym kucharzem, kamerdynerem, pokojówką i zespołem ochroniarzy. Hotel oddaje do dyspozycji gości kilka restauracji, w tym jedną zawieszoną ponad 200 m nad ziemią, a drugą – pod wodą, oprócz tego kilkupiętrowe akwarium z żywą rafą koralową, muzeum i bibliotekę.</a:t>
            </a:r>
          </a:p>
          <a:p>
            <a:endParaRPr lang="pl-PL" sz="1400" dirty="0"/>
          </a:p>
        </p:txBody>
      </p:sp>
    </p:spTree>
    <p:extLst>
      <p:ext uri="{BB962C8B-B14F-4D97-AF65-F5344CB8AC3E}">
        <p14:creationId xmlns="" xmlns:p14="http://schemas.microsoft.com/office/powerpoint/2010/main" val="104144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xmlns="" id="{955A2079-FA98-4876-80F0-72364A7D2E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4358A3FF-F177-4159-8663-8B3FAB10D6C5}"/>
              </a:ext>
            </a:extLst>
          </p:cNvPr>
          <p:cNvSpPr txBox="1"/>
          <p:nvPr/>
        </p:nvSpPr>
        <p:spPr>
          <a:xfrm>
            <a:off x="838200" y="557188"/>
            <a:ext cx="10515600" cy="11334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PROCES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xmlns="" id="{F09277A2-25A7-43A4-80C6-D79664AEE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47561419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930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xmlns="" id="{955A2079-FA98-4876-80F0-72364A7D2E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4358A3FF-F177-4159-8663-8B3FAB10D6C5}"/>
              </a:ext>
            </a:extLst>
          </p:cNvPr>
          <p:cNvSpPr txBox="1"/>
          <p:nvPr/>
        </p:nvSpPr>
        <p:spPr>
          <a:xfrm>
            <a:off x="838200" y="557188"/>
            <a:ext cx="10515600" cy="11334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PROCES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xmlns="" id="{F09277A2-25A7-43A4-80C6-D79664AEE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4475901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58867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xmlns="" id="{955A2079-FA98-4876-80F0-72364A7D2E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4358A3FF-F177-4159-8663-8B3FAB10D6C5}"/>
              </a:ext>
            </a:extLst>
          </p:cNvPr>
          <p:cNvSpPr txBox="1"/>
          <p:nvPr/>
        </p:nvSpPr>
        <p:spPr>
          <a:xfrm>
            <a:off x="838200" y="557188"/>
            <a:ext cx="10515600" cy="11334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PROCES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xmlns="" id="{F09277A2-25A7-43A4-80C6-D79664AEE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849219"/>
              </p:ext>
            </p:extLst>
          </p:nvPr>
        </p:nvGraphicFramePr>
        <p:xfrm>
          <a:off x="838200" y="1828799"/>
          <a:ext cx="10515600" cy="3283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416133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xmlns="" id="{85016AEC-0320-4ED0-8ECB-FE11DDDFE1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CCB2C00A-E659-4691-AFB4-2825517292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78FD84C-74B5-451D-8F0A-1E19EC3D9D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9D30251B-198A-448C-B0CE-2DAE16F92312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774561136"/>
              </p:ext>
            </p:extLst>
          </p:nvPr>
        </p:nvGraphicFramePr>
        <p:xfrm>
          <a:off x="1524000" y="891541"/>
          <a:ext cx="9465564" cy="4908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78608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5400" dirty="0"/>
              <a:t>Źródła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 fontScale="92500" lnSpcReduction="20000"/>
          </a:bodyPr>
          <a:lstStyle/>
          <a:p>
            <a:r>
              <a:rPr lang="pl-PL" sz="2000" b="0" i="0" dirty="0" smtClean="0">
                <a:effectLst/>
                <a:latin typeface="Open Sans"/>
                <a:hlinkClick r:id="rId2"/>
              </a:rPr>
              <a:t>https://wszystko-do-hotelu.pl/porady/wpis/wyposazenie-hoteli-3-4-i-5-gwiazdkowych-jakie-sa-roznice.html</a:t>
            </a:r>
            <a:r>
              <a:rPr lang="pl-PL" sz="2000" b="0" i="0" dirty="0" smtClean="0">
                <a:effectLst/>
                <a:latin typeface="Open Sans"/>
              </a:rPr>
              <a:t> </a:t>
            </a:r>
          </a:p>
          <a:p>
            <a:r>
              <a:rPr lang="pl-PL" sz="2000" b="0" i="0" dirty="0" smtClean="0">
                <a:effectLst/>
                <a:latin typeface="Open Sans"/>
                <a:hlinkClick r:id="rId3"/>
              </a:rPr>
              <a:t>https://triverna.pl/blog/gwiazdki-hotelowe/</a:t>
            </a:r>
            <a:r>
              <a:rPr lang="pl-PL" sz="2000" b="0" i="0" dirty="0" smtClean="0">
                <a:effectLst/>
                <a:latin typeface="Open Sans"/>
              </a:rPr>
              <a:t> </a:t>
            </a:r>
          </a:p>
          <a:p>
            <a:r>
              <a:rPr lang="pl-PL" sz="2000" b="0" i="0" dirty="0" smtClean="0">
                <a:effectLst/>
                <a:latin typeface="Open Sans"/>
                <a:hlinkClick r:id="rId4"/>
              </a:rPr>
              <a:t>http://icuf.pl/wyposazenie-hoteli-3-4-i-5-gwiazdkowych-jakie-sa-roznice/</a:t>
            </a:r>
            <a:r>
              <a:rPr lang="pl-PL" sz="2000" b="0" i="0" dirty="0" smtClean="0">
                <a:effectLst/>
                <a:latin typeface="Open Sans"/>
              </a:rPr>
              <a:t> </a:t>
            </a:r>
          </a:p>
          <a:p>
            <a:r>
              <a:rPr lang="pl-PL" sz="2000" b="0" i="0" dirty="0" smtClean="0">
                <a:effectLst/>
                <a:latin typeface="Open Sans"/>
                <a:hlinkClick r:id="rId5"/>
              </a:rPr>
              <a:t>https://podroze.gazeta.pl/podroze/7,114158,19202758,twoj-hotel-ma-trzy-gwiazdki-oto-czego-powinienes-sie-po-nim.html</a:t>
            </a:r>
            <a:r>
              <a:rPr lang="pl-PL" sz="2000" b="0" i="0" dirty="0" smtClean="0">
                <a:effectLst/>
                <a:latin typeface="Open Sans"/>
              </a:rPr>
              <a:t> </a:t>
            </a:r>
          </a:p>
          <a:p>
            <a:r>
              <a:rPr lang="pl-PL" sz="2000" b="0" i="0" dirty="0" smtClean="0">
                <a:effectLst/>
                <a:latin typeface="Open Sans"/>
                <a:hlinkClick r:id="rId6"/>
              </a:rPr>
              <a:t>https://www.artis-loft.pl/blog/gwiazdki-hotelowe-co-oznaczaja</a:t>
            </a:r>
            <a:r>
              <a:rPr lang="pl-PL" sz="2000" b="0" i="0" dirty="0" smtClean="0">
                <a:effectLst/>
                <a:latin typeface="Open Sans"/>
              </a:rPr>
              <a:t> </a:t>
            </a:r>
          </a:p>
          <a:p>
            <a:r>
              <a:rPr lang="pl-PL" sz="2000" b="0" i="0" dirty="0" smtClean="0">
                <a:effectLst/>
                <a:latin typeface="Open Sans"/>
                <a:hlinkClick r:id="rId7"/>
              </a:rPr>
              <a:t>https://www.hotelkonferencyjny.pl/hotel-123456-gwiazdkowy/</a:t>
            </a:r>
            <a:r>
              <a:rPr lang="pl-PL" sz="2000" b="0" i="0" dirty="0" smtClean="0">
                <a:effectLst/>
                <a:latin typeface="Open Sans"/>
              </a:rPr>
              <a:t> </a:t>
            </a:r>
          </a:p>
          <a:p>
            <a:r>
              <a:rPr lang="pl-PL" sz="2000" b="0" i="0" dirty="0" smtClean="0">
                <a:effectLst/>
                <a:latin typeface="Open Sans"/>
                <a:hlinkClick r:id="rId8"/>
              </a:rPr>
              <a:t>https://www.adacosmetics.pl/blog/post/standard-hotelu-a-wyposazenie-pokoju-i-lazienki-.html?page_type=post</a:t>
            </a:r>
            <a:r>
              <a:rPr lang="pl-PL" sz="2000" b="0" i="0" dirty="0" smtClean="0">
                <a:effectLst/>
                <a:latin typeface="Open Sans"/>
              </a:rPr>
              <a:t> </a:t>
            </a:r>
          </a:p>
          <a:p>
            <a:r>
              <a:rPr lang="pl-PL" sz="2000" b="0" i="0" dirty="0" smtClean="0">
                <a:effectLst/>
                <a:latin typeface="Open Sans"/>
                <a:hlinkClick r:id="rId9"/>
              </a:rPr>
              <a:t>https://franczyzawpolsce.pl/trendy-franczyzy/5186-hotelowe-gwiazdki-wyznacznik-standardu-czy-drobne-oszustwo</a:t>
            </a:r>
            <a:r>
              <a:rPr lang="pl-PL" sz="2000" b="0" i="0" dirty="0" smtClean="0">
                <a:effectLst/>
                <a:latin typeface="Open Sans"/>
              </a:rPr>
              <a:t> </a:t>
            </a:r>
          </a:p>
          <a:p>
            <a:r>
              <a:rPr lang="pl-PL" sz="2000" b="0" i="0" dirty="0" smtClean="0">
                <a:effectLst/>
                <a:latin typeface="Open Sans"/>
                <a:hlinkClick r:id="rId10"/>
              </a:rPr>
              <a:t>https://bookingsolutions.pl/blog/gwiazdki-hotelowe-hotel-i-motel-dwugwiazdkowy/</a:t>
            </a:r>
            <a:r>
              <a:rPr lang="pl-PL" sz="2000" b="0" i="0" dirty="0" smtClean="0">
                <a:effectLst/>
                <a:latin typeface="Open Sans"/>
              </a:rPr>
              <a:t> </a:t>
            </a:r>
          </a:p>
          <a:p>
            <a:r>
              <a:rPr lang="pl-PL" sz="2000" dirty="0" smtClean="0">
                <a:latin typeface="Open Sans"/>
                <a:hlinkClick r:id="rId11"/>
              </a:rPr>
              <a:t>https://ciekawe.org/2017/12/15/gwiazdki-hotelowe-tajemnice-przyznawania/</a:t>
            </a:r>
            <a:endParaRPr lang="pl-PL" sz="2000" dirty="0" smtClean="0">
              <a:latin typeface="Open Sans"/>
            </a:endParaRPr>
          </a:p>
          <a:p>
            <a:r>
              <a:rPr lang="pl-PL" sz="2000" dirty="0" smtClean="0">
                <a:latin typeface="Open Sans"/>
                <a:hlinkClick r:id="rId12"/>
              </a:rPr>
              <a:t>https://www.impactfactor.pl/kto-przyznaje-gwiazdki-hotelowe/</a:t>
            </a:r>
            <a:endParaRPr lang="pl-PL" sz="2000" dirty="0" smtClean="0">
              <a:latin typeface="Open Sans"/>
            </a:endParaRPr>
          </a:p>
          <a:p>
            <a:r>
              <a:rPr lang="pl-PL" sz="2000" smtClean="0">
                <a:latin typeface="Open Sans"/>
                <a:hlinkClick r:id="rId13"/>
              </a:rPr>
              <a:t>https://podroze.dziennik.pl/polska/artykuly/554007,gwiazdki-hotelowe-co-oznaczaja.html</a:t>
            </a:r>
            <a:endParaRPr lang="pl-PL" sz="2000" smtClean="0">
              <a:latin typeface="Open Sans"/>
            </a:endParaRPr>
          </a:p>
          <a:p>
            <a:endParaRPr lang="pl-PL" sz="2000" b="0" i="0" dirty="0">
              <a:effectLst/>
              <a:latin typeface="Open San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625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xmlns="" id="{19D32F93-50AC-4C46-A5DB-291C60DDB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264" y="979524"/>
            <a:ext cx="3689096" cy="351436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EWALUACJA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xmlns="" id="{8A6F1CB6-2FB1-4CBA-B352-B14F3061A2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05272421"/>
              </p:ext>
            </p:extLst>
          </p:nvPr>
        </p:nvGraphicFramePr>
        <p:xfrm>
          <a:off x="4654297" y="866775"/>
          <a:ext cx="6747127" cy="4806425"/>
        </p:xfrm>
        <a:graphic>
          <a:graphicData uri="http://schemas.openxmlformats.org/drawingml/2006/table">
            <a:tbl>
              <a:tblPr firstRow="1" bandRow="1">
                <a:noFill/>
                <a:tableStyleId>{073A0DAA-6AF3-43AB-8588-CEC1D06C72B9}</a:tableStyleId>
              </a:tblPr>
              <a:tblGrid>
                <a:gridCol w="1390425">
                  <a:extLst>
                    <a:ext uri="{9D8B030D-6E8A-4147-A177-3AD203B41FA5}">
                      <a16:colId xmlns:a16="http://schemas.microsoft.com/office/drawing/2014/main" xmlns="" val="1702910806"/>
                    </a:ext>
                  </a:extLst>
                </a:gridCol>
                <a:gridCol w="1846821">
                  <a:extLst>
                    <a:ext uri="{9D8B030D-6E8A-4147-A177-3AD203B41FA5}">
                      <a16:colId xmlns:a16="http://schemas.microsoft.com/office/drawing/2014/main" xmlns="" val="2329518048"/>
                    </a:ext>
                  </a:extLst>
                </a:gridCol>
                <a:gridCol w="1763948">
                  <a:extLst>
                    <a:ext uri="{9D8B030D-6E8A-4147-A177-3AD203B41FA5}">
                      <a16:colId xmlns:a16="http://schemas.microsoft.com/office/drawing/2014/main" xmlns="" val="3165251206"/>
                    </a:ext>
                  </a:extLst>
                </a:gridCol>
                <a:gridCol w="1745933">
                  <a:extLst>
                    <a:ext uri="{9D8B030D-6E8A-4147-A177-3AD203B41FA5}">
                      <a16:colId xmlns:a16="http://schemas.microsoft.com/office/drawing/2014/main" xmlns="" val="3982625"/>
                    </a:ext>
                  </a:extLst>
                </a:gridCol>
              </a:tblGrid>
              <a:tr h="31458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cap="none" spc="0" dirty="0">
                          <a:solidFill>
                            <a:schemeClr val="tx1"/>
                          </a:solidFill>
                          <a:effectLst/>
                        </a:rPr>
                        <a:t>Liczba punktów</a:t>
                      </a:r>
                      <a:endParaRPr lang="pl-PL" sz="12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9867" marB="49337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cap="none" spc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pl-PL" sz="12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9867" marB="49337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cap="none" spc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pl-PL" sz="12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9867" marB="49337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cap="none" spc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pl-PL" sz="12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9867" marB="49337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94115219"/>
                  </a:ext>
                </a:extLst>
              </a:tr>
              <a:tr h="58368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Zawartość merytoryczna pracy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Praca słaba pod względem merytorycznym. Brakujące elementy.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Praca dobra pod względem merytorycznym. Brak lub niewielkie błędy.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Praca bardzo dobra pod względem merytorycznym. Poprawne, ciekawe treści.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04684764"/>
                  </a:ext>
                </a:extLst>
              </a:tr>
              <a:tr h="105021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Prezentacja pracy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Prezentacja mało czytelna, pobieżna, nie budząca zainteresowania. Brak odpowiedzi na pytania nauczyciela i uczniów.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Prezentacja czytelna, dobra, interesująca. Brak satysfakcjonujących odpowiedzi na stawiane pytania.</a:t>
                      </a: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Prezentacja ładna, wyczerpująca, budząca zainteresowanie. Poprawne odpowiedzi na pytania sprawdzające nauczyciela oraz pytania innych uczniów.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7143050"/>
                  </a:ext>
                </a:extLst>
              </a:tr>
              <a:tr h="144274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Wrażenia estetyczne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Praca mało czytelna, nieestetyczna, niestarannie wykonana.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Złe rozplanowanie elementów  na stronie.</a:t>
                      </a: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Praca czytelna, estetyczna, staranna.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Dobre rozplanowanie elementów na stronie.</a:t>
                      </a: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Praca estetyczna, czytelna, przejrzysta, zachęcająca do zapoznania się z nią, bardzo staranna. Atrakcyjna pod względem graficznym.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Dobre rozplanowanie elementów na stronie. Praca wyróżniająca się. 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09768401"/>
                  </a:ext>
                </a:extLst>
              </a:tr>
              <a:tr h="139984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Zaangażowanie w pracę grupy, umiejętność współpracy.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Brak zaangażowania wszystkich członków grupy w pracę i kreatywną współpracę.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Brak zaangażowania w dyskusję podsumowująca WQ</a:t>
                      </a: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Dobre zaangażowanie w pracę wszystkich członków grupy. Umiejętność współpracy na zadawalającym poziomie.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Brak konstruktywnego wkładu w dyskusję. Udział pobieżny. </a:t>
                      </a: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Pełne zaangażowanie w pracę wszystkich członków grupy. Wzajemne motywowanie się do pracy. Umiejętność współpracy w grupie na wysokim poziomie.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Uczeń aktywnie brał udział w dyskusji. </a:t>
                      </a: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0762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740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xmlns="" id="{19D32F93-50AC-4C46-A5DB-291C60DDB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287" y="629806"/>
            <a:ext cx="3689096" cy="10648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EWALUACJA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xmlns="" id="{A32D8DB9-F2D7-47BA-9B1F-7ADD5A4343E4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435925268"/>
              </p:ext>
            </p:extLst>
          </p:nvPr>
        </p:nvGraphicFramePr>
        <p:xfrm>
          <a:off x="4543270" y="1110630"/>
          <a:ext cx="6129511" cy="4450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92211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ight Triangle 40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D3F5FEC-ED95-4A5D-85A1-B4CDC294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pl-PL" sz="5000"/>
              <a:t>Wprowadzenie – informacje dla nauczyciela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B63770A-FD3D-4F81-816A-2DEB60991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459865"/>
            <a:ext cx="9859010" cy="3309999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pl-PL" sz="1800" b="1" dirty="0"/>
              <a:t>Sugerowany czas na realizacje WQ: </a:t>
            </a:r>
          </a:p>
          <a:p>
            <a:pPr marL="0" indent="0">
              <a:buNone/>
            </a:pPr>
            <a:r>
              <a:rPr lang="pl-PL" sz="1800" dirty="0"/>
              <a:t>Uczniowie nad realizacją procesu będą pracowali </a:t>
            </a:r>
            <a:r>
              <a:rPr lang="pl-PL" sz="1800" dirty="0" smtClean="0"/>
              <a:t>12 </a:t>
            </a:r>
            <a:r>
              <a:rPr lang="pl-PL" sz="1800" dirty="0"/>
              <a:t>godzin lekcyjnych. W tym czasie </a:t>
            </a:r>
            <a:r>
              <a:rPr lang="pl-PL" sz="1800" dirty="0" smtClean="0"/>
              <a:t>uczniowie powinni </a:t>
            </a:r>
            <a:r>
              <a:rPr lang="pl-PL" sz="1800" dirty="0"/>
              <a:t>zrozumieć </a:t>
            </a:r>
            <a:r>
              <a:rPr lang="pl-PL" sz="1800" dirty="0" smtClean="0"/>
              <a:t>na czym polegają różnice pomiędzy różnymi kategoriami pokoi hotelowych i z czego te różnice wynikają. </a:t>
            </a:r>
            <a:endParaRPr lang="pl-PL" sz="1800" dirty="0"/>
          </a:p>
          <a:p>
            <a:pPr marL="0" indent="0">
              <a:buNone/>
            </a:pPr>
            <a:r>
              <a:rPr lang="pl-PL" sz="1800" b="1" dirty="0"/>
              <a:t>Kryteria oceny:</a:t>
            </a:r>
          </a:p>
          <a:p>
            <a:pPr marL="0" indent="0">
              <a:buNone/>
            </a:pPr>
            <a:r>
              <a:rPr lang="pl-PL" sz="1800" dirty="0"/>
              <a:t>Ocenie podlegać będzie stopień wyczerpania tematu, należy przygotować i ukierunkować uczniów na odpowiednią wiedzę, która zapewni maksymalną ocenę (5). Przekroczenie tego poziomu – ocena 6. </a:t>
            </a:r>
          </a:p>
          <a:p>
            <a:pPr marL="0" indent="0">
              <a:buNone/>
            </a:pPr>
            <a:r>
              <a:rPr lang="pl-PL" sz="1800" b="1" dirty="0"/>
              <a:t>Ewaluacja:</a:t>
            </a:r>
          </a:p>
          <a:p>
            <a:pPr marL="0" indent="0">
              <a:buNone/>
            </a:pPr>
            <a:r>
              <a:rPr lang="pl-PL" sz="1800" dirty="0"/>
              <a:t>Nauczyciel pomoże uczniom przeanalizować treści wspólnie z nimi, aż do momentu ich zrozumienia przez uczniów. Będzie służyć im pomocą, radą, wyjaśnieniami, a nie gotowymi rozwiązaniami. Taka metoda będzie dobrą formą wdrażania do samodzielnego działania i twórczego myślenia.</a:t>
            </a:r>
          </a:p>
        </p:txBody>
      </p:sp>
    </p:spTree>
    <p:extLst>
      <p:ext uri="{BB962C8B-B14F-4D97-AF65-F5344CB8AC3E}">
        <p14:creationId xmlns="" xmlns:p14="http://schemas.microsoft.com/office/powerpoint/2010/main" val="67822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5" name="Rectangle 94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ight Triangle 96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606" y="230098"/>
            <a:ext cx="8074815" cy="1618489"/>
          </a:xfrm>
        </p:spPr>
        <p:txBody>
          <a:bodyPr anchor="ctr">
            <a:normAutofit/>
          </a:bodyPr>
          <a:lstStyle/>
          <a:p>
            <a:r>
              <a:rPr lang="pl-PL" sz="7200" dirty="0"/>
              <a:t>Wnioski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645921"/>
            <a:ext cx="8074815" cy="4123944"/>
          </a:xfrm>
        </p:spPr>
        <p:txBody>
          <a:bodyPr anchor="t">
            <a:normAutofit lnSpcReduction="10000"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Poszerzyliście swoją wiedzę na temat </a:t>
            </a:r>
            <a:r>
              <a:rPr lang="pl-PL" sz="1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kategoryzacji hoteli i wyposażenia hotelowego</a:t>
            </a:r>
            <a:endParaRPr lang="pl-PL" sz="1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Poznaliście przykłady hoteli i pokoi o różnym standardzie związanych  z ilością przyznanych gwiazdek.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Zdobyliście wiedzę że na świecie są zróżnicowane kategorie hoteli i </a:t>
            </a:r>
            <a:r>
              <a:rPr lang="pl-PL" sz="1900" smtClean="0">
                <a:ea typeface="Calibri" panose="020F0502020204030204" pitchFamily="34" charset="0"/>
                <a:cs typeface="Times New Roman" panose="02020603050405020304" pitchFamily="18" charset="0"/>
              </a:rPr>
              <a:t>ich wyposażenia.</a:t>
            </a:r>
            <a:endParaRPr lang="pl-PL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900" dirty="0">
                <a:ea typeface="Calibri" panose="020F0502020204030204" pitchFamily="34" charset="0"/>
                <a:cs typeface="Times New Roman" panose="02020603050405020304" pitchFamily="18" charset="0"/>
              </a:rPr>
              <a:t>Mieliście okazje wspólnie zastanowić się nad użytecznością stosowanych rozwiązań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Mogliście w ciekawy sposób utrwalić Waszą wiedzę z obsługi pakietu Office</a:t>
            </a:r>
            <a:r>
              <a:rPr lang="pl-PL" sz="1900" dirty="0">
                <a:ea typeface="Calibri" panose="020F0502020204030204" pitchFamily="34" charset="0"/>
                <a:cs typeface="Times New Roman" panose="02020603050405020304" pitchFamily="18" charset="0"/>
              </a:rPr>
              <a:t> oraz zawodową. </a:t>
            </a:r>
            <a:endParaRPr lang="pl-PL" sz="1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Uczyliście </a:t>
            </a:r>
            <a:r>
              <a:rPr lang="pl-PL" sz="1900" dirty="0">
                <a:cs typeface="Times New Roman" panose="02020603050405020304" pitchFamily="18" charset="0"/>
              </a:rPr>
              <a:t>się planowania i organizacji własnej pracy.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900" dirty="0">
                <a:cs typeface="Times New Roman" panose="02020603050405020304" pitchFamily="18" charset="0"/>
              </a:rPr>
              <a:t>Uczyliście się współpracy w grupie i pracy samodzielnej.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900" dirty="0">
                <a:cs typeface="Times New Roman" panose="02020603050405020304" pitchFamily="18" charset="0"/>
              </a:rPr>
              <a:t>Nauczyliście się </a:t>
            </a:r>
            <a:r>
              <a:rPr lang="pl-PL" sz="1900" dirty="0"/>
              <a:t>wykorzystywać Internet jako źródło informacji. </a:t>
            </a:r>
          </a:p>
          <a:p>
            <a:pPr marL="0" indent="0">
              <a:spcAft>
                <a:spcPts val="800"/>
              </a:spcAft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="" xmlns:p14="http://schemas.microsoft.com/office/powerpoint/2010/main" val="16380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ight Triangle 51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B5461AA-E8EA-417D-BE93-092285967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362075"/>
            <a:ext cx="9506585" cy="4407789"/>
          </a:xfrm>
        </p:spPr>
        <p:txBody>
          <a:bodyPr anchor="t">
            <a:normAutofit/>
          </a:bodyPr>
          <a:lstStyle/>
          <a:p>
            <a:pPr lvl="0"/>
            <a:r>
              <a:rPr lang="pl-PL" sz="2000" dirty="0"/>
              <a:t>Nauczyciel powinien dokładnie przeanalizować treści wspólnie z uczniami, aż do momentu ich zrozumienia przez uczniów. Powinien jednak bardziej służyć im pomocą, radą, wyjaśnieniami, a nie gotowymi rozwiązaniami. Taka metoda będzie dobrą formą wdrażania do samodzielnego działania i twórczego myślenia.</a:t>
            </a:r>
          </a:p>
          <a:p>
            <a:pPr lvl="0"/>
            <a:endParaRPr lang="en-US" sz="2000" dirty="0"/>
          </a:p>
          <a:p>
            <a:pPr lvl="0"/>
            <a:r>
              <a:rPr lang="pl-PL" sz="2000" dirty="0"/>
              <a:t>Podział na grupy może być dokonany według różnych kryteriów, np. ze względu na możliwości poznawcze uczniów, ich umiejętności, zainteresowania, tak aby „równo” rozłożyć siły w poszczególnych grupach.</a:t>
            </a:r>
          </a:p>
          <a:p>
            <a:pPr lvl="0"/>
            <a:endParaRPr lang="en-US" sz="2000" dirty="0"/>
          </a:p>
          <a:p>
            <a:pPr lvl="0"/>
            <a:r>
              <a:rPr lang="pl-PL" sz="2000" dirty="0"/>
              <a:t>Nauczyciel może pomagać uczniom, gdy pracują w grupach zadając im pytania naprowadzające. Należy pamiętać, że uczą się oni nowego sposobu pracy (procesu).  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277302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ight Triangle 51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B5461AA-E8EA-417D-BE93-092285967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800225"/>
            <a:ext cx="9897110" cy="3969639"/>
          </a:xfrm>
        </p:spPr>
        <p:txBody>
          <a:bodyPr anchor="t">
            <a:normAutofit/>
          </a:bodyPr>
          <a:lstStyle/>
          <a:p>
            <a:r>
              <a:rPr lang="pl-PL" sz="2200" dirty="0"/>
              <a:t>Nauczyciel powinien podawać uczniom konkretne informacje dotyczące oceny ich osiągnięć, zarówno w czasie pracy grupowej, jak i przy podsumowaniu wyników.  </a:t>
            </a:r>
          </a:p>
          <a:p>
            <a:endParaRPr lang="en-US" sz="2200" dirty="0"/>
          </a:p>
          <a:p>
            <a:r>
              <a:rPr lang="pl-PL" sz="2200" dirty="0"/>
              <a:t>Czas na realizację projektu powinien być dostosowany do możliwości uczniów. Nie jest z góry narzucony.</a:t>
            </a:r>
          </a:p>
          <a:p>
            <a:endParaRPr lang="en-US" sz="2200" dirty="0"/>
          </a:p>
          <a:p>
            <a:r>
              <a:rPr lang="pl-PL" sz="2200" dirty="0"/>
              <a:t>Celem nadrzędnym WQ jest zarażenie uczniów ideą dbałości o szczegóły, wskazanie że dobry projekt to korzyści dla wykonawcy i użytkownika</a:t>
            </a:r>
            <a:r>
              <a:rPr lang="pl-PL" sz="2200" dirty="0" smtClean="0"/>
              <a:t>.</a:t>
            </a:r>
          </a:p>
          <a:p>
            <a:r>
              <a:rPr lang="pl-PL" sz="2200" dirty="0" smtClean="0"/>
              <a:t>WQ jest przeznaczony dla uczniów z dysfunkcjami słuchu uczących się w szkołach branżowych o profilu hotelarskim</a:t>
            </a:r>
            <a:endParaRPr lang="en-US" sz="2200" dirty="0"/>
          </a:p>
          <a:p>
            <a:endParaRPr lang="pl-PL" sz="2200" dirty="0"/>
          </a:p>
        </p:txBody>
      </p:sp>
    </p:spTree>
    <p:extLst>
      <p:ext uri="{BB962C8B-B14F-4D97-AF65-F5344CB8AC3E}">
        <p14:creationId xmlns="" xmlns:p14="http://schemas.microsoft.com/office/powerpoint/2010/main" val="232213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9" name="Rectangle 108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ight Triangle 110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D3F5FEC-ED95-4A5D-85A1-B4CDC294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pl-PL" sz="5000" dirty="0"/>
              <a:t>ZADANIE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B63770A-FD3D-4F81-816A-2DEB60991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331077"/>
            <a:ext cx="9363710" cy="3438788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pl-PL" sz="1800" dirty="0"/>
              <a:t>Dziś będziemy pracowali metodą Web Quest.</a:t>
            </a:r>
          </a:p>
          <a:p>
            <a:pPr marL="0" indent="0">
              <a:buNone/>
            </a:pPr>
            <a:r>
              <a:rPr lang="pl-PL" sz="1800" dirty="0"/>
              <a:t>Przygotowane zajęcia zajmą około </a:t>
            </a:r>
            <a:r>
              <a:rPr lang="pl-PL" sz="1800" dirty="0" smtClean="0"/>
              <a:t>12 </a:t>
            </a:r>
            <a:r>
              <a:rPr lang="pl-PL" sz="1800" dirty="0"/>
              <a:t>godzin i pozwolą się wam zapoznać z </a:t>
            </a:r>
            <a:r>
              <a:rPr lang="pl-PL" sz="1800" dirty="0" smtClean="0"/>
              <a:t>kategoryzacją pokoi hotelowych. Dowiemy się jakie są kategorie pokoi, z czego wynika kategoryzacja pokoi hotelowych, kto nadaję odpowiednie gwiazdki hotelom oraz jaki standard oznacza każda kolejna gwiazdka.</a:t>
            </a:r>
            <a:endParaRPr lang="pl-PL" sz="1800" dirty="0"/>
          </a:p>
          <a:p>
            <a:pPr marL="0" indent="0">
              <a:buNone/>
            </a:pPr>
            <a:r>
              <a:rPr lang="pl-PL" sz="1800" dirty="0"/>
              <a:t>Waszym zadaniem będzie zaprezentowanie klasie w formie prezentacji </a:t>
            </a:r>
            <a:r>
              <a:rPr lang="pl-PL" sz="1800" dirty="0" err="1" smtClean="0"/>
              <a:t>Powerpoint</a:t>
            </a:r>
            <a:r>
              <a:rPr lang="pl-PL" sz="1800" dirty="0" smtClean="0"/>
              <a:t> na czym polegają różnice w kategoryzacji hoteli i pokoi hotelowych</a:t>
            </a:r>
            <a:endParaRPr lang="pl-PL" sz="1800" dirty="0"/>
          </a:p>
          <a:p>
            <a:pPr marL="0" indent="0">
              <a:buNone/>
            </a:pPr>
            <a:r>
              <a:rPr lang="pl-PL" sz="1800" dirty="0"/>
              <a:t>Po zapoznaniu się z waszymi prezentacjami będziemy mieli czas, by wspólnie zastanowić się nad tym </a:t>
            </a:r>
            <a:r>
              <a:rPr lang="pl-PL" sz="1800" dirty="0" smtClean="0"/>
              <a:t>jakie </a:t>
            </a:r>
            <a:r>
              <a:rPr lang="pl-PL" sz="1800" dirty="0"/>
              <a:t>waszym zdaniem są rzeczywiście </a:t>
            </a:r>
            <a:r>
              <a:rPr lang="pl-PL" sz="1800" dirty="0" smtClean="0"/>
              <a:t>różnice polegające na różnicowaniu kategorii hoteli i pokoi hotelowych.</a:t>
            </a:r>
            <a:endParaRPr lang="pl-PL" sz="1800" dirty="0"/>
          </a:p>
        </p:txBody>
      </p:sp>
    </p:spTree>
    <p:extLst>
      <p:ext uri="{BB962C8B-B14F-4D97-AF65-F5344CB8AC3E}">
        <p14:creationId xmlns="" xmlns:p14="http://schemas.microsoft.com/office/powerpoint/2010/main" val="116627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6" name="Rectangle 115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ight Triangle 117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B63770A-FD3D-4F81-816A-2DEB60991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942011"/>
            <a:ext cx="9887585" cy="3827853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 sz="2000" dirty="0"/>
              <a:t>Będziecie pracować w </a:t>
            </a:r>
            <a:r>
              <a:rPr lang="pl-PL" sz="2000" dirty="0" smtClean="0"/>
              <a:t>czterech </a:t>
            </a:r>
            <a:r>
              <a:rPr lang="pl-PL" sz="2000" dirty="0"/>
              <a:t>grupach. Każda z grup przygotuje </a:t>
            </a:r>
            <a:r>
              <a:rPr lang="pl-PL" sz="2000" dirty="0" smtClean="0"/>
              <a:t>prezentację </a:t>
            </a:r>
            <a:r>
              <a:rPr lang="pl-PL" sz="2000" dirty="0"/>
              <a:t>opisującą </a:t>
            </a:r>
            <a:r>
              <a:rPr lang="pl-PL" sz="2000" dirty="0" smtClean="0"/>
              <a:t>standard pokoju hotelowego w hotelu o różnej kategorii:</a:t>
            </a:r>
            <a:r>
              <a:rPr lang="pl-PL" sz="2000" dirty="0"/>
              <a:t/>
            </a:r>
            <a:br>
              <a:rPr lang="pl-PL" sz="2000" dirty="0"/>
            </a:br>
            <a:endParaRPr lang="pl-PL" sz="2000" dirty="0"/>
          </a:p>
          <a:p>
            <a:r>
              <a:rPr lang="pl-PL" sz="2000" dirty="0" smtClean="0"/>
              <a:t>Grupa 1 – standard pokoju w hotelu *</a:t>
            </a:r>
            <a:endParaRPr lang="pl-PL" sz="2000" dirty="0"/>
          </a:p>
          <a:p>
            <a:r>
              <a:rPr lang="pl-PL" sz="2000" dirty="0" smtClean="0"/>
              <a:t>Grupa 1 – standard pokoju w hotelu **</a:t>
            </a:r>
          </a:p>
          <a:p>
            <a:r>
              <a:rPr lang="pl-PL" sz="2000" dirty="0" smtClean="0"/>
              <a:t>Grupa 1 – standard pokoju w hotelu ***</a:t>
            </a:r>
          </a:p>
          <a:p>
            <a:r>
              <a:rPr lang="pl-PL" sz="2000" dirty="0" smtClean="0"/>
              <a:t>Grupa 1 – standard pokoju w hotelu ****</a:t>
            </a:r>
          </a:p>
          <a:p>
            <a:r>
              <a:rPr lang="pl-PL" sz="2000" dirty="0" smtClean="0"/>
              <a:t>Grupa 1 – standard pokoju w hotelu *****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52988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6" name="Rectangle 115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ight Triangle 117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B63770A-FD3D-4F81-816A-2DEB60991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362075"/>
            <a:ext cx="10068560" cy="440778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 sz="2400" dirty="0"/>
              <a:t>W swojej prezentacji: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dirty="0"/>
              <a:t>Podajcie przykłady.</a:t>
            </a:r>
          </a:p>
          <a:p>
            <a:r>
              <a:rPr lang="pl-PL" sz="2400" dirty="0"/>
              <a:t>Wyraźcie swoją opinię.</a:t>
            </a:r>
          </a:p>
          <a:p>
            <a:r>
              <a:rPr lang="pl-PL" sz="2400" dirty="0"/>
              <a:t>Skorzystajcie z rad ekspertów.</a:t>
            </a:r>
          </a:p>
          <a:p>
            <a:r>
              <a:rPr lang="pl-PL" sz="2400" dirty="0" smtClean="0"/>
              <a:t>Podajcie przykłady hoteli o różnej kategorii</a:t>
            </a:r>
          </a:p>
          <a:p>
            <a:r>
              <a:rPr lang="pl-PL" sz="2400" dirty="0" smtClean="0"/>
              <a:t>Wskażcie różnice pomiędzy pokojami w hotelach o różnej kategorii</a:t>
            </a:r>
          </a:p>
          <a:p>
            <a:r>
              <a:rPr lang="pl-PL" sz="2400" dirty="0" smtClean="0"/>
              <a:t>Udokumentujecie na  podstawie zebranego materiału hotele o różnym standardzie i kategorii w Polsce</a:t>
            </a:r>
            <a:endParaRPr lang="pl-PL" sz="2400" dirty="0"/>
          </a:p>
          <a:p>
            <a:endParaRPr lang="pl-PL" sz="2400" dirty="0"/>
          </a:p>
        </p:txBody>
      </p:sp>
    </p:spTree>
    <p:extLst>
      <p:ext uri="{BB962C8B-B14F-4D97-AF65-F5344CB8AC3E}">
        <p14:creationId xmlns="" xmlns:p14="http://schemas.microsoft.com/office/powerpoint/2010/main" val="425373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6" name="Rectangle 115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ight Triangle 117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B63770A-FD3D-4F81-816A-2DEB60991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362075"/>
            <a:ext cx="10068560" cy="440778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 sz="2400" dirty="0"/>
              <a:t>Na koniec procesu wspólnie w drodze dyskusji zastanowimy się czy </a:t>
            </a:r>
            <a:r>
              <a:rPr lang="pl-PL" sz="2400" dirty="0" smtClean="0"/>
              <a:t>omawiane i podane w przykładach hotele zasługują na taką kategorie jaką faktycznie posiadają. Zastanowimy się na czym polegają zasadnicze różnice pomiędzy kategoryzacją hoteli oraz pokoi hotelowych</a:t>
            </a: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Podczas zajęć oceniane będzie:</a:t>
            </a:r>
          </a:p>
          <a:p>
            <a:r>
              <a:rPr lang="pl-PL" sz="2400" dirty="0"/>
              <a:t>Zaangażowanie w prace grupy.</a:t>
            </a:r>
          </a:p>
          <a:p>
            <a:r>
              <a:rPr lang="pl-PL" sz="2400" dirty="0"/>
              <a:t>Jakość prezentacji.</a:t>
            </a:r>
          </a:p>
          <a:p>
            <a:r>
              <a:rPr lang="pl-PL" sz="2400" dirty="0"/>
              <a:t>Wkład w dyskusję. </a:t>
            </a:r>
          </a:p>
        </p:txBody>
      </p:sp>
    </p:spTree>
    <p:extLst>
      <p:ext uri="{BB962C8B-B14F-4D97-AF65-F5344CB8AC3E}">
        <p14:creationId xmlns="" xmlns:p14="http://schemas.microsoft.com/office/powerpoint/2010/main" val="15602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6" name="Rectangle 75">
            <a:extLst>
              <a:ext uri="{FF2B5EF4-FFF2-40B4-BE49-F238E27FC236}">
                <a16:creationId xmlns:a16="http://schemas.microsoft.com/office/drawing/2014/main" xmlns="" id="{9D25F302-27C5-414F-97F8-6EA0A6C028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ight Triangle 77">
            <a:extLst>
              <a:ext uri="{FF2B5EF4-FFF2-40B4-BE49-F238E27FC236}">
                <a16:creationId xmlns:a16="http://schemas.microsoft.com/office/drawing/2014/main" xmlns="" id="{830A36F8-48C2-4842-A87B-8CE8DF4E7F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1" name="Rectangle 79">
            <a:extLst>
              <a:ext uri="{FF2B5EF4-FFF2-40B4-BE49-F238E27FC236}">
                <a16:creationId xmlns:a16="http://schemas.microsoft.com/office/drawing/2014/main" xmlns="" id="{8F451A30-466B-4996-9BA5-CD6ABCC6D5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357" y="683737"/>
            <a:ext cx="9984615" cy="1597228"/>
          </a:xfrm>
        </p:spPr>
        <p:txBody>
          <a:bodyPr>
            <a:noAutofit/>
          </a:bodyPr>
          <a:lstStyle/>
          <a:p>
            <a:r>
              <a:rPr lang="pl-PL" sz="4000" dirty="0" smtClean="0"/>
              <a:t>Standard pokoju hotelowego – z czego wynika</a:t>
            </a:r>
            <a:endParaRPr lang="pl-PL" sz="4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774" y="1880315"/>
            <a:ext cx="10466197" cy="384616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 sz="2400" dirty="0" smtClean="0"/>
              <a:t>System kategoryzacji hoteli na podstawie liczby gwiazdek pozwala na orientacyjną ocenę standardu hotelu, jednak nie daje 100%-owej pewności co do jego wyposażenia. Wiadomo, że im więcej gwiazdek, tym wyższego standardu możemy się spodziewać, jednak nie wierzmy ślepo temu kryterium. Kategoryzacja hoteli jest pojęciem dosyć umownym i między poszczególnymi krajami widać różnicę pomiędzy liczbami gwiazdek przyznawanymi hotelom za ten sam standard. Są także miejsca, gdzie w ogóle nie stosuje się tego rodzaju klasyfikacji (np. w Skandynawii) lub oznakowanie gwiazdkami jest dobrowolne (np. we Francji czy w Anglii). Warto jednak mieć świadomość, czego możemy spodziewać się w hotelu o określonej liczbie gwiazdek, jeśli obiekt podaje taką informację</a:t>
            </a:r>
            <a:r>
              <a:rPr lang="pl-PL" sz="2000" dirty="0" smtClean="0"/>
              <a:t>.</a:t>
            </a:r>
            <a:endParaRPr lang="pl-PL" sz="2000" i="0" dirty="0">
              <a:effectLst/>
              <a:latin typeface="Open San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1931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</TotalTime>
  <Words>1552</Words>
  <Application>Microsoft Office PowerPoint</Application>
  <PresentationFormat>Niestandardowy</PresentationFormat>
  <Paragraphs>147</Paragraphs>
  <Slides>20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Motyw pakietu Office</vt:lpstr>
      <vt:lpstr>Standard pokoju hotelowego – od * do *****</vt:lpstr>
      <vt:lpstr>Wprowadzenie – informacje dla nauczyciela</vt:lpstr>
      <vt:lpstr>Slajd 3</vt:lpstr>
      <vt:lpstr>Slajd 4</vt:lpstr>
      <vt:lpstr>ZADANIE</vt:lpstr>
      <vt:lpstr>Slajd 6</vt:lpstr>
      <vt:lpstr>Slajd 7</vt:lpstr>
      <vt:lpstr>Slajd 8</vt:lpstr>
      <vt:lpstr>Standard pokoju hotelowego – z czego wynika</vt:lpstr>
      <vt:lpstr>Wprowadzenie</vt:lpstr>
      <vt:lpstr>Wprowadzenie</vt:lpstr>
      <vt:lpstr>Wprowadzenie</vt:lpstr>
      <vt:lpstr>Slajd 13</vt:lpstr>
      <vt:lpstr>Slajd 14</vt:lpstr>
      <vt:lpstr>Slajd 15</vt:lpstr>
      <vt:lpstr>Slajd 16</vt:lpstr>
      <vt:lpstr>Źródła</vt:lpstr>
      <vt:lpstr>EWALUACJA</vt:lpstr>
      <vt:lpstr>EWALUACJA</vt:lpstr>
      <vt:lpstr>Wnioski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Oczko wodne</dc:title>
  <dc:creator>Michał Pyclik</dc:creator>
  <cp:lastModifiedBy>Konrad1</cp:lastModifiedBy>
  <cp:revision>23</cp:revision>
  <dcterms:created xsi:type="dcterms:W3CDTF">2021-02-22T06:21:20Z</dcterms:created>
  <dcterms:modified xsi:type="dcterms:W3CDTF">2021-09-22T11:33:09Z</dcterms:modified>
</cp:coreProperties>
</file>